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6" r:id="rId4"/>
    <p:sldMasterId id="2147483718" r:id="rId5"/>
    <p:sldMasterId id="2147483812" r:id="rId6"/>
    <p:sldMasterId id="2147483828" r:id="rId7"/>
    <p:sldMasterId id="2147483855" r:id="rId8"/>
  </p:sldMasterIdLst>
  <p:notesMasterIdLst>
    <p:notesMasterId r:id="rId12"/>
  </p:notesMasterIdLst>
  <p:handoutMasterIdLst>
    <p:handoutMasterId r:id="rId13"/>
  </p:handoutMasterIdLst>
  <p:sldIdLst>
    <p:sldId id="1364" r:id="rId9"/>
    <p:sldId id="1362" r:id="rId10"/>
    <p:sldId id="1363" r:id="rId11"/>
  </p:sldIdLst>
  <p:sldSz cx="12192000" cy="6858000"/>
  <p:notesSz cx="7023100" cy="93091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car Vasquez" initials="OV" lastIdx="1" clrIdx="0">
    <p:extLst>
      <p:ext uri="{19B8F6BF-5375-455C-9EA6-DF929625EA0E}">
        <p15:presenceInfo xmlns:p15="http://schemas.microsoft.com/office/powerpoint/2012/main" userId="Oscar Vasquez" providerId="None"/>
      </p:ext>
    </p:extLst>
  </p:cmAuthor>
  <p:cmAuthor id="2" name="Loreto Pavez" initials="LP" lastIdx="1" clrIdx="1">
    <p:extLst>
      <p:ext uri="{19B8F6BF-5375-455C-9EA6-DF929625EA0E}">
        <p15:presenceInfo xmlns:p15="http://schemas.microsoft.com/office/powerpoint/2012/main" userId="S-1-5-21-1102146853-2125995302-11539462-18777" providerId="AD"/>
      </p:ext>
    </p:extLst>
  </p:cmAuthor>
  <p:cmAuthor id="3" name="Teresa Soffia R." initials="TSR" lastIdx="22" clrIdx="2">
    <p:extLst>
      <p:ext uri="{19B8F6BF-5375-455C-9EA6-DF929625EA0E}">
        <p15:presenceInfo xmlns:p15="http://schemas.microsoft.com/office/powerpoint/2012/main" userId="S-1-5-21-1908848795-1455521207-49059804-1509" providerId="AD"/>
      </p:ext>
    </p:extLst>
  </p:cmAuthor>
  <p:cmAuthor id="4" name="Aguirre, Miguel" initials="AM" lastIdx="1" clrIdx="3">
    <p:extLst>
      <p:ext uri="{19B8F6BF-5375-455C-9EA6-DF929625EA0E}">
        <p15:presenceInfo xmlns:p15="http://schemas.microsoft.com/office/powerpoint/2012/main" userId="S-1-5-21-1102146853-2125995302-11539462-73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B5E4"/>
    <a:srgbClr val="FF5050"/>
    <a:srgbClr val="00FFCC"/>
    <a:srgbClr val="33CCCC"/>
    <a:srgbClr val="29B4EF"/>
    <a:srgbClr val="45ACC1"/>
    <a:srgbClr val="26A9E0"/>
    <a:srgbClr val="3491B0"/>
    <a:srgbClr val="990033"/>
    <a:srgbClr val="45B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 autoAdjust="0"/>
    <p:restoredTop sz="89687" autoAdjust="0"/>
  </p:normalViewPr>
  <p:slideViewPr>
    <p:cSldViewPr snapToGrid="0" showGuides="1">
      <p:cViewPr varScale="1">
        <p:scale>
          <a:sx n="61" d="100"/>
          <a:sy n="61" d="100"/>
        </p:scale>
        <p:origin x="82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7344"/>
    </p:cViewPr>
  </p:sorterViewPr>
  <p:notesViewPr>
    <p:cSldViewPr snapToGrid="0">
      <p:cViewPr varScale="1">
        <p:scale>
          <a:sx n="78" d="100"/>
          <a:sy n="78" d="100"/>
        </p:scale>
        <p:origin x="39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607385E-74D3-49EB-8DAD-33AAA9FAF2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26DE494-3D32-4A0B-B4A3-44C8B198B3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78E1C-EC1A-4804-B1E4-25906240CF05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B352A0-6E58-40D3-A563-65F76DD49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8AE281-C39B-4F8D-80A4-E23B0431AA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41F15-9DF5-42DC-AF78-024A4428EA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85016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7072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l">
              <a:defRPr sz="13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r">
              <a:defRPr sz="1300"/>
            </a:lvl1pPr>
          </a:lstStyle>
          <a:p>
            <a:fld id="{3A230F4B-02E4-428E-8D81-B74FADA2E0EE}" type="datetimeFigureOut">
              <a:rPr lang="es-CL" smtClean="0"/>
              <a:t>12-05-2020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0" tIns="47850" rIns="95700" bIns="47850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</p:spPr>
        <p:txBody>
          <a:bodyPr vert="horz" lIns="95700" tIns="47850" rIns="95700" bIns="4785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7071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l">
              <a:defRPr sz="13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r">
              <a:defRPr sz="1300"/>
            </a:lvl1pPr>
          </a:lstStyle>
          <a:p>
            <a:fld id="{1FE06BA5-3359-44B3-B660-0CCD42242F6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53636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8E182-AB11-D44A-91BC-3E5F85D66B4C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72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8E182-AB11-D44A-91BC-3E5F85D66B4C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517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3917-FA73-491A-8121-FD902E1514B3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6892439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AC96A-E8DE-4B19-BE9E-D85CC04B90B2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8159044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EE9AF-CC13-41D0-B5F9-3F6DBF434F93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175283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7051" y="980728"/>
            <a:ext cx="11137900" cy="288032"/>
          </a:xfrm>
        </p:spPr>
        <p:txBody>
          <a:bodyPr anchor="ctr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8DD07-ECD6-4B8E-AE8D-07E614D99AE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30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ange"/>
          <p:cNvSpPr/>
          <p:nvPr userDrawn="1"/>
        </p:nvSpPr>
        <p:spPr>
          <a:xfrm>
            <a:off x="-12192" y="1792224"/>
            <a:ext cx="12204192" cy="5065776"/>
          </a:xfrm>
          <a:prstGeom prst="rect">
            <a:avLst/>
          </a:pr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721642" y="2279810"/>
            <a:ext cx="10743285" cy="500697"/>
          </a:xfrm>
        </p:spPr>
        <p:txBody>
          <a:bodyPr lIns="0" tIns="0" rIns="0" bIns="0" anchor="t">
            <a:noAutofit/>
          </a:bodyPr>
          <a:lstStyle>
            <a:lvl1pPr algn="l">
              <a:defRPr sz="38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721642" y="2967832"/>
            <a:ext cx="8812885" cy="5095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0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721642" y="4017169"/>
            <a:ext cx="7421033" cy="523875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17" name="Diagonal Line 2"/>
          <p:cNvCxnSpPr/>
          <p:nvPr userDrawn="1"/>
        </p:nvCxnSpPr>
        <p:spPr>
          <a:xfrm flipH="1">
            <a:off x="6794500" y="2898648"/>
            <a:ext cx="5409693" cy="3959352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Diagonal Line 1"/>
          <p:cNvCxnSpPr/>
          <p:nvPr userDrawn="1"/>
        </p:nvCxnSpPr>
        <p:spPr>
          <a:xfrm flipH="1">
            <a:off x="9059334" y="4445794"/>
            <a:ext cx="3132668" cy="2412207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Horizontal Line"/>
          <p:cNvCxnSpPr/>
          <p:nvPr userDrawn="1"/>
        </p:nvCxnSpPr>
        <p:spPr>
          <a:xfrm flipH="1">
            <a:off x="2" y="6015323"/>
            <a:ext cx="12204191" cy="0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Large Logo" descr="ARCADIS FULL BRAND LOGO 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57" y="396001"/>
            <a:ext cx="4559808" cy="36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53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.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"/>
          <p:cNvSpPr>
            <a:spLocks noGrp="1"/>
          </p:cNvSpPr>
          <p:nvPr>
            <p:ph type="pic" sz="quarter" idx="11"/>
          </p:nvPr>
        </p:nvSpPr>
        <p:spPr>
          <a:xfrm>
            <a:off x="1" y="1800000"/>
            <a:ext cx="12204700" cy="5065712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Foldover Box"/>
          <p:cNvSpPr/>
          <p:nvPr userDrawn="1"/>
        </p:nvSpPr>
        <p:spPr>
          <a:xfrm>
            <a:off x="719665" y="2070000"/>
            <a:ext cx="10752000" cy="1618488"/>
          </a:xfrm>
          <a:custGeom>
            <a:avLst/>
            <a:gdLst>
              <a:gd name="connsiteX0" fmla="*/ 288000 w 8064000"/>
              <a:gd name="connsiteY0" fmla="*/ 0 h 1618488"/>
              <a:gd name="connsiteX1" fmla="*/ 8064000 w 8064000"/>
              <a:gd name="connsiteY1" fmla="*/ 0 h 1618488"/>
              <a:gd name="connsiteX2" fmla="*/ 8064000 w 8064000"/>
              <a:gd name="connsiteY2" fmla="*/ 1618488 h 1618488"/>
              <a:gd name="connsiteX3" fmla="*/ 0 w 8064000"/>
              <a:gd name="connsiteY3" fmla="*/ 1618488 h 1618488"/>
              <a:gd name="connsiteX4" fmla="*/ 0 w 8064000"/>
              <a:gd name="connsiteY4" fmla="*/ 282231 h 161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000" h="1618488">
                <a:moveTo>
                  <a:pt x="288000" y="0"/>
                </a:moveTo>
                <a:lnTo>
                  <a:pt x="8064000" y="0"/>
                </a:lnTo>
                <a:lnTo>
                  <a:pt x="8064000" y="1618488"/>
                </a:lnTo>
                <a:lnTo>
                  <a:pt x="0" y="1618488"/>
                </a:lnTo>
                <a:lnTo>
                  <a:pt x="0" y="282231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3" name="Foldover Corner"/>
          <p:cNvSpPr/>
          <p:nvPr userDrawn="1"/>
        </p:nvSpPr>
        <p:spPr>
          <a:xfrm>
            <a:off x="719665" y="2070001"/>
            <a:ext cx="384000" cy="282231"/>
          </a:xfrm>
          <a:custGeom>
            <a:avLst/>
            <a:gdLst>
              <a:gd name="connsiteX0" fmla="*/ 0 w 280737"/>
              <a:gd name="connsiteY0" fmla="*/ 0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  <a:gd name="connsiteX4" fmla="*/ 0 w 280737"/>
              <a:gd name="connsiteY4" fmla="*/ 0 h 275113"/>
              <a:gd name="connsiteX0" fmla="*/ 0 w 280737"/>
              <a:gd name="connsiteY0" fmla="*/ 275113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37" h="275113">
                <a:moveTo>
                  <a:pt x="0" y="275113"/>
                </a:moveTo>
                <a:lnTo>
                  <a:pt x="280737" y="0"/>
                </a:lnTo>
                <a:lnTo>
                  <a:pt x="280737" y="275113"/>
                </a:lnTo>
                <a:lnTo>
                  <a:pt x="0" y="275113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1152001" y="2341722"/>
            <a:ext cx="9534313" cy="500697"/>
          </a:xfrm>
        </p:spPr>
        <p:txBody>
          <a:bodyPr lIns="0" tIns="0" anchor="t">
            <a:noAutofit/>
          </a:bodyPr>
          <a:lstStyle>
            <a:lvl1pPr algn="l">
              <a:defRPr sz="36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52001" y="2967832"/>
            <a:ext cx="9534313" cy="509587"/>
          </a:xfrm>
          <a:prstGeom prst="rect">
            <a:avLst/>
          </a:prstGeom>
        </p:spPr>
        <p:txBody>
          <a:bodyPr lIns="0" tIns="0" bIns="0"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|  Date</a:t>
            </a:r>
          </a:p>
        </p:txBody>
      </p:sp>
      <p:pic>
        <p:nvPicPr>
          <p:cNvPr id="13" name="Large Logo" descr="ARCADIS FULL BRAND LOGO 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57" y="396001"/>
            <a:ext cx="4559808" cy="36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60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720000" y="1008000"/>
            <a:ext cx="10752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Kicker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5778121"/>
            <a:ext cx="10752000" cy="522808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7" name="Content"/>
          <p:cNvSpPr>
            <a:spLocks noGrp="1"/>
          </p:cNvSpPr>
          <p:nvPr>
            <p:ph sz="quarter" idx="11" hasCustomPrompt="1"/>
          </p:nvPr>
        </p:nvSpPr>
        <p:spPr>
          <a:xfrm>
            <a:off x="720000" y="1656001"/>
            <a:ext cx="10752000" cy="4005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 marL="269875" marR="0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69875" marR="0" lvl="1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text, tables, charts, smart art, pictures or media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4"/>
            <a:r>
              <a:rPr lang="en-US" dirty="0"/>
              <a:t>Fourth bullet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412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720000" y="1008000"/>
            <a:ext cx="10752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Kicker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5778122"/>
            <a:ext cx="10752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7" name="Content Right"/>
          <p:cNvSpPr>
            <a:spLocks noGrp="1"/>
          </p:cNvSpPr>
          <p:nvPr>
            <p:ph sz="quarter" idx="11" hasCustomPrompt="1"/>
          </p:nvPr>
        </p:nvSpPr>
        <p:spPr>
          <a:xfrm>
            <a:off x="720000" y="1656001"/>
            <a:ext cx="5184000" cy="4005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200"/>
            </a:lvl4pPr>
            <a:lvl5pPr>
              <a:defRPr sz="1200" baseline="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5" name="Content Left"/>
          <p:cNvSpPr>
            <a:spLocks noGrp="1"/>
          </p:cNvSpPr>
          <p:nvPr>
            <p:ph sz="quarter" idx="12" hasCustomPrompt="1"/>
          </p:nvPr>
        </p:nvSpPr>
        <p:spPr>
          <a:xfrm>
            <a:off x="6288000" y="1656001"/>
            <a:ext cx="5184000" cy="4005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 baseline="0">
                <a:solidFill>
                  <a:schemeClr val="tx1"/>
                </a:solidFill>
              </a:defRPr>
            </a:lvl2pPr>
            <a:lvl3pPr>
              <a:defRPr sz="1400" baseline="0"/>
            </a:lvl3pPr>
            <a:lvl4pPr>
              <a:defRPr sz="1200"/>
            </a:lvl4pPr>
            <a:lvl5pPr>
              <a:defRPr sz="120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786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720000" y="1008000"/>
            <a:ext cx="10752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5778122"/>
            <a:ext cx="10752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890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icker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5778122"/>
            <a:ext cx="10752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137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dover Box"/>
          <p:cNvSpPr/>
          <p:nvPr userDrawn="1"/>
        </p:nvSpPr>
        <p:spPr>
          <a:xfrm>
            <a:off x="720000" y="1620000"/>
            <a:ext cx="10752000" cy="4698000"/>
          </a:xfrm>
          <a:custGeom>
            <a:avLst/>
            <a:gdLst>
              <a:gd name="connsiteX0" fmla="*/ 280737 w 8064000"/>
              <a:gd name="connsiteY0" fmla="*/ 0 h 4698000"/>
              <a:gd name="connsiteX1" fmla="*/ 8064000 w 8064000"/>
              <a:gd name="connsiteY1" fmla="*/ 0 h 4698000"/>
              <a:gd name="connsiteX2" fmla="*/ 8064000 w 8064000"/>
              <a:gd name="connsiteY2" fmla="*/ 4698000 h 4698000"/>
              <a:gd name="connsiteX3" fmla="*/ 0 w 8064000"/>
              <a:gd name="connsiteY3" fmla="*/ 4698000 h 4698000"/>
              <a:gd name="connsiteX4" fmla="*/ 0 w 8064000"/>
              <a:gd name="connsiteY4" fmla="*/ 275113 h 46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000" h="4698000">
                <a:moveTo>
                  <a:pt x="280737" y="0"/>
                </a:moveTo>
                <a:lnTo>
                  <a:pt x="8064000" y="0"/>
                </a:lnTo>
                <a:lnTo>
                  <a:pt x="8064000" y="4698000"/>
                </a:lnTo>
                <a:lnTo>
                  <a:pt x="0" y="4698000"/>
                </a:lnTo>
                <a:lnTo>
                  <a:pt x="0" y="275113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9" name="Foldover Corner"/>
          <p:cNvSpPr/>
          <p:nvPr userDrawn="1"/>
        </p:nvSpPr>
        <p:spPr>
          <a:xfrm>
            <a:off x="716102" y="1620001"/>
            <a:ext cx="374316" cy="275113"/>
          </a:xfrm>
          <a:custGeom>
            <a:avLst/>
            <a:gdLst>
              <a:gd name="connsiteX0" fmla="*/ 0 w 280737"/>
              <a:gd name="connsiteY0" fmla="*/ 0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  <a:gd name="connsiteX4" fmla="*/ 0 w 280737"/>
              <a:gd name="connsiteY4" fmla="*/ 0 h 275113"/>
              <a:gd name="connsiteX0" fmla="*/ 0 w 280737"/>
              <a:gd name="connsiteY0" fmla="*/ 275113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37" h="275113">
                <a:moveTo>
                  <a:pt x="0" y="275113"/>
                </a:moveTo>
                <a:lnTo>
                  <a:pt x="280737" y="0"/>
                </a:lnTo>
                <a:lnTo>
                  <a:pt x="280737" y="275113"/>
                </a:lnTo>
                <a:lnTo>
                  <a:pt x="0" y="275113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1200000" y="1980000"/>
            <a:ext cx="9144000" cy="481848"/>
          </a:xfrm>
        </p:spPr>
        <p:txBody>
          <a:bodyPr lIns="0" tIns="0" anchor="t">
            <a:noAutofit/>
          </a:bodyPr>
          <a:lstStyle>
            <a:lvl1pPr algn="l">
              <a:spcAft>
                <a:spcPts val="3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15" name="Mid Logo" descr="ARCADIS FULL BRAND LOGO 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00" y="396000"/>
            <a:ext cx="3772800" cy="3038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1" y="2608263"/>
            <a:ext cx="9144000" cy="482400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128312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992E3-4EDD-4924-98BB-36C86E4B452A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0597813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dover Box"/>
          <p:cNvSpPr/>
          <p:nvPr userDrawn="1"/>
        </p:nvSpPr>
        <p:spPr>
          <a:xfrm>
            <a:off x="720000" y="1620000"/>
            <a:ext cx="10752000" cy="4698000"/>
          </a:xfrm>
          <a:custGeom>
            <a:avLst/>
            <a:gdLst>
              <a:gd name="connsiteX0" fmla="*/ 280737 w 8064000"/>
              <a:gd name="connsiteY0" fmla="*/ 0 h 4698000"/>
              <a:gd name="connsiteX1" fmla="*/ 8064000 w 8064000"/>
              <a:gd name="connsiteY1" fmla="*/ 0 h 4698000"/>
              <a:gd name="connsiteX2" fmla="*/ 8064000 w 8064000"/>
              <a:gd name="connsiteY2" fmla="*/ 4698000 h 4698000"/>
              <a:gd name="connsiteX3" fmla="*/ 0 w 8064000"/>
              <a:gd name="connsiteY3" fmla="*/ 4698000 h 4698000"/>
              <a:gd name="connsiteX4" fmla="*/ 0 w 8064000"/>
              <a:gd name="connsiteY4" fmla="*/ 275113 h 46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000" h="4698000">
                <a:moveTo>
                  <a:pt x="280737" y="0"/>
                </a:moveTo>
                <a:lnTo>
                  <a:pt x="8064000" y="0"/>
                </a:lnTo>
                <a:lnTo>
                  <a:pt x="8064000" y="4698000"/>
                </a:lnTo>
                <a:lnTo>
                  <a:pt x="0" y="4698000"/>
                </a:lnTo>
                <a:lnTo>
                  <a:pt x="0" y="275113"/>
                </a:lnTo>
                <a:close/>
              </a:path>
            </a:pathLst>
          </a:custGeom>
          <a:solidFill>
            <a:schemeClr val="bg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9" name="Foldover Corner"/>
          <p:cNvSpPr/>
          <p:nvPr userDrawn="1"/>
        </p:nvSpPr>
        <p:spPr>
          <a:xfrm>
            <a:off x="716102" y="1620001"/>
            <a:ext cx="374316" cy="275113"/>
          </a:xfrm>
          <a:custGeom>
            <a:avLst/>
            <a:gdLst>
              <a:gd name="connsiteX0" fmla="*/ 0 w 280737"/>
              <a:gd name="connsiteY0" fmla="*/ 0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  <a:gd name="connsiteX4" fmla="*/ 0 w 280737"/>
              <a:gd name="connsiteY4" fmla="*/ 0 h 275113"/>
              <a:gd name="connsiteX0" fmla="*/ 0 w 280737"/>
              <a:gd name="connsiteY0" fmla="*/ 275113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37" h="275113">
                <a:moveTo>
                  <a:pt x="0" y="275113"/>
                </a:moveTo>
                <a:lnTo>
                  <a:pt x="280737" y="0"/>
                </a:lnTo>
                <a:lnTo>
                  <a:pt x="280737" y="275113"/>
                </a:lnTo>
                <a:lnTo>
                  <a:pt x="0" y="275113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1200000" y="1980000"/>
            <a:ext cx="9144000" cy="481848"/>
          </a:xfrm>
        </p:spPr>
        <p:txBody>
          <a:bodyPr lIns="0" tIns="0" anchor="t">
            <a:noAutofit/>
          </a:bodyPr>
          <a:lstStyle>
            <a:lvl1pPr algn="l">
              <a:spcAft>
                <a:spcPts val="3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15" name="Mid Logo" descr="ARCADIS FULL BRAND LOGO 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00" y="396000"/>
            <a:ext cx="3772800" cy="3038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1" y="2608263"/>
            <a:ext cx="9144000" cy="482400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3687121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720000" y="1008000"/>
            <a:ext cx="10752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Kicker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5778122"/>
            <a:ext cx="10752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7" name="Content"/>
          <p:cNvSpPr>
            <a:spLocks noGrp="1"/>
          </p:cNvSpPr>
          <p:nvPr>
            <p:ph sz="quarter" idx="11" hasCustomPrompt="1"/>
          </p:nvPr>
        </p:nvSpPr>
        <p:spPr>
          <a:xfrm>
            <a:off x="720000" y="2412001"/>
            <a:ext cx="10752000" cy="3249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 marL="269875" marR="0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69875" marR="0" lvl="1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text, tables, charts, smart art, pictures or media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4"/>
            <a:r>
              <a:rPr lang="en-US" dirty="0"/>
              <a:t>Fourth bullet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sz="quarter" idx="21" hasCustomPrompt="1"/>
          </p:nvPr>
        </p:nvSpPr>
        <p:spPr>
          <a:xfrm>
            <a:off x="720783" y="1655999"/>
            <a:ext cx="10752000" cy="648000"/>
          </a:xfrm>
        </p:spPr>
        <p:txBody>
          <a:bodyPr vert="horz" lIns="0" tIns="0" rIns="0" bIns="0" rtlCol="0">
            <a:normAutofit/>
          </a:bodyPr>
          <a:lstStyle>
            <a:lvl1pPr>
              <a:defRPr lang="en-GB" sz="22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405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 w.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720000" y="1008000"/>
            <a:ext cx="10752000" cy="63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5778122"/>
            <a:ext cx="10752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15" name="Content Left"/>
          <p:cNvSpPr>
            <a:spLocks noGrp="1"/>
          </p:cNvSpPr>
          <p:nvPr>
            <p:ph sz="quarter" idx="16" hasCustomPrompt="1"/>
          </p:nvPr>
        </p:nvSpPr>
        <p:spPr>
          <a:xfrm>
            <a:off x="720784" y="2670128"/>
            <a:ext cx="5208000" cy="2988000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17" name="Org Heading Left"/>
          <p:cNvSpPr>
            <a:spLocks noGrp="1"/>
          </p:cNvSpPr>
          <p:nvPr>
            <p:ph type="body" sz="quarter" idx="17" hasCustomPrompt="1"/>
          </p:nvPr>
        </p:nvSpPr>
        <p:spPr>
          <a:xfrm>
            <a:off x="720784" y="2412000"/>
            <a:ext cx="5208000" cy="252000"/>
          </a:xfrm>
        </p:spPr>
        <p:txBody>
          <a:bodyPr tIns="0" bIns="0" anchor="ctr">
            <a:normAutofit/>
          </a:bodyPr>
          <a:lstStyle>
            <a:lvl1pPr>
              <a:defRPr lang="en-US" sz="1800" b="1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7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6264781" y="2670128"/>
            <a:ext cx="5208000" cy="2988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29" name="Org Heading 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6265781" y="2412001"/>
            <a:ext cx="5207000" cy="252413"/>
          </a:xfrm>
        </p:spPr>
        <p:txBody>
          <a:bodyPr t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31" name="Subtitle"/>
          <p:cNvSpPr>
            <a:spLocks noGrp="1"/>
          </p:cNvSpPr>
          <p:nvPr>
            <p:ph type="body" sz="quarter" idx="20" hasCustomPrompt="1"/>
          </p:nvPr>
        </p:nvSpPr>
        <p:spPr>
          <a:xfrm>
            <a:off x="720781" y="1655999"/>
            <a:ext cx="10752000" cy="648000"/>
          </a:xfrm>
        </p:spPr>
        <p:txBody>
          <a:bodyPr tIns="0" bIns="0">
            <a:normAutofit/>
          </a:bodyPr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87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720000" y="1008000"/>
            <a:ext cx="10752000" cy="63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20" hasCustomPrompt="1"/>
          </p:nvPr>
        </p:nvSpPr>
        <p:spPr>
          <a:xfrm>
            <a:off x="720000" y="5778122"/>
            <a:ext cx="10752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15" name="Content Left"/>
          <p:cNvSpPr>
            <a:spLocks noGrp="1"/>
          </p:cNvSpPr>
          <p:nvPr>
            <p:ph sz="quarter" idx="16" hasCustomPrompt="1"/>
          </p:nvPr>
        </p:nvSpPr>
        <p:spPr>
          <a:xfrm>
            <a:off x="720784" y="2162175"/>
            <a:ext cx="5208000" cy="3498850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17" name="Org Heading Left"/>
          <p:cNvSpPr>
            <a:spLocks noGrp="1"/>
          </p:cNvSpPr>
          <p:nvPr>
            <p:ph type="body" sz="quarter" idx="17" hasCustomPrompt="1"/>
          </p:nvPr>
        </p:nvSpPr>
        <p:spPr>
          <a:xfrm>
            <a:off x="720784" y="1908587"/>
            <a:ext cx="5208000" cy="252000"/>
          </a:xfrm>
        </p:spPr>
        <p:txBody>
          <a:bodyPr t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7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6264000" y="2162175"/>
            <a:ext cx="5208000" cy="349885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29" name="Org Heading 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6265000" y="1908175"/>
            <a:ext cx="5207000" cy="252413"/>
          </a:xfrm>
        </p:spPr>
        <p:txBody>
          <a:bodyPr t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042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720000" y="1008000"/>
            <a:ext cx="7056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Content"/>
          <p:cNvSpPr>
            <a:spLocks noGrp="1"/>
          </p:cNvSpPr>
          <p:nvPr userDrawn="1">
            <p:ph idx="1" hasCustomPrompt="1"/>
          </p:nvPr>
        </p:nvSpPr>
        <p:spPr>
          <a:xfrm>
            <a:off x="720783" y="2619375"/>
            <a:ext cx="7056000" cy="304165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rgbClr val="0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5" name="Kicker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5778122"/>
            <a:ext cx="10752000" cy="5220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20783" y="1656000"/>
            <a:ext cx="7056000" cy="50400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2" name="Top Foldover Box"/>
          <p:cNvSpPr/>
          <p:nvPr userDrawn="1"/>
        </p:nvSpPr>
        <p:spPr>
          <a:xfrm>
            <a:off x="8117721" y="2433028"/>
            <a:ext cx="3360000" cy="360000"/>
          </a:xfrm>
          <a:custGeom>
            <a:avLst/>
            <a:gdLst>
              <a:gd name="connsiteX0" fmla="*/ 180000 w 2520000"/>
              <a:gd name="connsiteY0" fmla="*/ 0 h 360000"/>
              <a:gd name="connsiteX1" fmla="*/ 2520000 w 2520000"/>
              <a:gd name="connsiteY1" fmla="*/ 0 h 360000"/>
              <a:gd name="connsiteX2" fmla="*/ 2520000 w 2520000"/>
              <a:gd name="connsiteY2" fmla="*/ 360000 h 360000"/>
              <a:gd name="connsiteX3" fmla="*/ 0 w 2520000"/>
              <a:gd name="connsiteY3" fmla="*/ 360000 h 360000"/>
              <a:gd name="connsiteX4" fmla="*/ 0 w 2520000"/>
              <a:gd name="connsiteY4" fmla="*/ 18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360000">
                <a:moveTo>
                  <a:pt x="180000" y="0"/>
                </a:moveTo>
                <a:lnTo>
                  <a:pt x="2520000" y="0"/>
                </a:lnTo>
                <a:lnTo>
                  <a:pt x="2520000" y="360000"/>
                </a:lnTo>
                <a:lnTo>
                  <a:pt x="0" y="360000"/>
                </a:lnTo>
                <a:lnTo>
                  <a:pt x="0" y="180000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" name="Foldover Corner"/>
          <p:cNvSpPr>
            <a:spLocks/>
          </p:cNvSpPr>
          <p:nvPr userDrawn="1"/>
        </p:nvSpPr>
        <p:spPr>
          <a:xfrm>
            <a:off x="8117721" y="2433028"/>
            <a:ext cx="240000" cy="180000"/>
          </a:xfrm>
          <a:custGeom>
            <a:avLst/>
            <a:gdLst>
              <a:gd name="connsiteX0" fmla="*/ 0 w 274320"/>
              <a:gd name="connsiteY0" fmla="*/ 0 h 274320"/>
              <a:gd name="connsiteX1" fmla="*/ 274320 w 274320"/>
              <a:gd name="connsiteY1" fmla="*/ 0 h 274320"/>
              <a:gd name="connsiteX2" fmla="*/ 274320 w 274320"/>
              <a:gd name="connsiteY2" fmla="*/ 274320 h 274320"/>
              <a:gd name="connsiteX3" fmla="*/ 0 w 274320"/>
              <a:gd name="connsiteY3" fmla="*/ 274320 h 274320"/>
              <a:gd name="connsiteX4" fmla="*/ 0 w 274320"/>
              <a:gd name="connsiteY4" fmla="*/ 0 h 274320"/>
              <a:gd name="connsiteX0" fmla="*/ 0 w 274320"/>
              <a:gd name="connsiteY0" fmla="*/ 274320 h 274320"/>
              <a:gd name="connsiteX1" fmla="*/ 274320 w 274320"/>
              <a:gd name="connsiteY1" fmla="*/ 0 h 274320"/>
              <a:gd name="connsiteX2" fmla="*/ 274320 w 274320"/>
              <a:gd name="connsiteY2" fmla="*/ 274320 h 274320"/>
              <a:gd name="connsiteX3" fmla="*/ 0 w 274320"/>
              <a:gd name="connsiteY3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" h="274320">
                <a:moveTo>
                  <a:pt x="0" y="274320"/>
                </a:moveTo>
                <a:lnTo>
                  <a:pt x="274320" y="0"/>
                </a:lnTo>
                <a:lnTo>
                  <a:pt x="274320" y="274320"/>
                </a:lnTo>
                <a:lnTo>
                  <a:pt x="0" y="274320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 Foldover Box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117721" y="2615958"/>
            <a:ext cx="3360000" cy="12880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216000" tIns="0" rIns="216000" bIns="288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call out text. Do not change the width of box, will adjust vertically automatically.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690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Conten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720783" y="1008000"/>
            <a:ext cx="10752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5778122"/>
            <a:ext cx="10752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12" name="Content Placeholder"/>
          <p:cNvSpPr>
            <a:spLocks noGrp="1"/>
          </p:cNvSpPr>
          <p:nvPr>
            <p:ph sz="quarter" idx="11" hasCustomPrompt="1"/>
          </p:nvPr>
        </p:nvSpPr>
        <p:spPr>
          <a:xfrm>
            <a:off x="720783" y="2258538"/>
            <a:ext cx="10752000" cy="713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7" name="Content PIcture 1"/>
          <p:cNvSpPr>
            <a:spLocks noGrp="1"/>
          </p:cNvSpPr>
          <p:nvPr>
            <p:ph sz="quarter" idx="12" hasCustomPrompt="1"/>
          </p:nvPr>
        </p:nvSpPr>
        <p:spPr>
          <a:xfrm>
            <a:off x="721784" y="3141025"/>
            <a:ext cx="336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9" name="Content PIcture 2"/>
          <p:cNvSpPr>
            <a:spLocks noGrp="1"/>
          </p:cNvSpPr>
          <p:nvPr>
            <p:ph sz="quarter" idx="13" hasCustomPrompt="1"/>
          </p:nvPr>
        </p:nvSpPr>
        <p:spPr>
          <a:xfrm>
            <a:off x="4416000" y="3141025"/>
            <a:ext cx="336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1" name="Content PIcture 3"/>
          <p:cNvSpPr>
            <a:spLocks noGrp="1"/>
          </p:cNvSpPr>
          <p:nvPr>
            <p:ph sz="quarter" idx="15" hasCustomPrompt="1"/>
          </p:nvPr>
        </p:nvSpPr>
        <p:spPr>
          <a:xfrm>
            <a:off x="8112783" y="3141025"/>
            <a:ext cx="336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720783" y="1656001"/>
            <a:ext cx="10752000" cy="474583"/>
          </a:xfrm>
        </p:spPr>
        <p:txBody>
          <a:bodyPr tIns="0" bIns="0"/>
          <a:lstStyle>
            <a:lvl1pPr>
              <a:defRPr lang="en-US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3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0000" y="1008000"/>
            <a:ext cx="3360000" cy="952182"/>
          </a:xfrm>
        </p:spPr>
        <p:txBody>
          <a:bodyPr lIns="0" tIns="0" anchor="t" anchorCtr="0"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Kicker"/>
          <p:cNvSpPr>
            <a:spLocks noGrp="1"/>
          </p:cNvSpPr>
          <p:nvPr>
            <p:ph type="body" sz="quarter" idx="19" hasCustomPrompt="1"/>
          </p:nvPr>
        </p:nvSpPr>
        <p:spPr>
          <a:xfrm>
            <a:off x="720000" y="5778122"/>
            <a:ext cx="10752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721361" y="2862000"/>
            <a:ext cx="3360000" cy="278442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9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4416000" y="1008000"/>
            <a:ext cx="7056000" cy="463842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text, tables, charts, smart art, picture or media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721361" y="1991151"/>
            <a:ext cx="3360000" cy="86400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53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6">
          <p15:clr>
            <a:srgbClr val="C35E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Narr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0000" y="1008000"/>
            <a:ext cx="7056000" cy="630000"/>
          </a:xfrm>
        </p:spPr>
        <p:txBody>
          <a:bodyPr lIns="0" tIns="0" anchor="t" anchorCtr="0"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Kicker"/>
          <p:cNvSpPr>
            <a:spLocks noGrp="1"/>
          </p:cNvSpPr>
          <p:nvPr>
            <p:ph type="body" sz="quarter" idx="20" hasCustomPrompt="1"/>
          </p:nvPr>
        </p:nvSpPr>
        <p:spPr>
          <a:xfrm>
            <a:off x="720000" y="5778122"/>
            <a:ext cx="10752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720783" y="2619376"/>
            <a:ext cx="7061200" cy="3041650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9" hasCustomPrompt="1"/>
          </p:nvPr>
        </p:nvSpPr>
        <p:spPr>
          <a:xfrm>
            <a:off x="8112000" y="1008001"/>
            <a:ext cx="3360000" cy="4653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720783" y="1656000"/>
            <a:ext cx="7061199" cy="57600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2094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ange"/>
          <p:cNvSpPr/>
          <p:nvPr userDrawn="1"/>
        </p:nvSpPr>
        <p:spPr>
          <a:xfrm>
            <a:off x="-12192" y="1792224"/>
            <a:ext cx="12204192" cy="5065776"/>
          </a:xfrm>
          <a:prstGeom prst="rect">
            <a:avLst/>
          </a:pr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443078" y="2279814"/>
            <a:ext cx="10743285" cy="500697"/>
          </a:xfrm>
        </p:spPr>
        <p:txBody>
          <a:bodyPr lIns="0" tIns="0" rIns="0" bIns="0" anchor="t">
            <a:noAutofit/>
          </a:bodyPr>
          <a:lstStyle>
            <a:lvl1pPr algn="l">
              <a:defRPr sz="3508" b="0" cap="all" baseline="0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Presentation</a:t>
            </a:r>
            <a:r>
              <a:rPr lang="en-US" dirty="0"/>
              <a:t> title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443078" y="2967836"/>
            <a:ext cx="8812885" cy="5095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98" indent="0" algn="ctr">
              <a:buNone/>
              <a:defRPr sz="2000"/>
            </a:lvl2pPr>
            <a:lvl3pPr marL="914395" indent="0" algn="ctr">
              <a:buNone/>
              <a:defRPr sz="1800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5" indent="0" algn="ctr">
              <a:buNone/>
              <a:defRPr sz="1600"/>
            </a:lvl7pPr>
            <a:lvl8pPr marL="3200381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0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443078" y="4017173"/>
            <a:ext cx="7421033" cy="523875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>
              <a:buFontTx/>
              <a:buNone/>
              <a:defRPr sz="1662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17" name="Diagonal Line 2"/>
          <p:cNvCxnSpPr/>
          <p:nvPr userDrawn="1"/>
        </p:nvCxnSpPr>
        <p:spPr>
          <a:xfrm flipH="1">
            <a:off x="6794500" y="2898648"/>
            <a:ext cx="5409693" cy="3959352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Diagonal Line 1"/>
          <p:cNvCxnSpPr/>
          <p:nvPr userDrawn="1"/>
        </p:nvCxnSpPr>
        <p:spPr>
          <a:xfrm flipH="1">
            <a:off x="9059337" y="4445798"/>
            <a:ext cx="3132668" cy="2412207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Horizontal Line"/>
          <p:cNvCxnSpPr/>
          <p:nvPr userDrawn="1"/>
        </p:nvCxnSpPr>
        <p:spPr>
          <a:xfrm flipH="1">
            <a:off x="5" y="6015323"/>
            <a:ext cx="12204191" cy="0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490" y="526200"/>
            <a:ext cx="417806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769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43077" y="3624821"/>
            <a:ext cx="11307323" cy="286805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Freeform 14"/>
          <p:cNvSpPr/>
          <p:nvPr userDrawn="1"/>
        </p:nvSpPr>
        <p:spPr>
          <a:xfrm>
            <a:off x="443077" y="1818448"/>
            <a:ext cx="11307323" cy="1818000"/>
          </a:xfrm>
          <a:custGeom>
            <a:avLst/>
            <a:gdLst>
              <a:gd name="connsiteX0" fmla="*/ 251596 w 9186862"/>
              <a:gd name="connsiteY0" fmla="*/ 0 h 1818000"/>
              <a:gd name="connsiteX1" fmla="*/ 9186862 w 9186862"/>
              <a:gd name="connsiteY1" fmla="*/ 0 h 1818000"/>
              <a:gd name="connsiteX2" fmla="*/ 9186862 w 9186862"/>
              <a:gd name="connsiteY2" fmla="*/ 1818000 h 1818000"/>
              <a:gd name="connsiteX3" fmla="*/ 0 w 9186862"/>
              <a:gd name="connsiteY3" fmla="*/ 1818000 h 1818000"/>
              <a:gd name="connsiteX4" fmla="*/ 0 w 9186862"/>
              <a:gd name="connsiteY4" fmla="*/ 251551 h 18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6862" h="1818000">
                <a:moveTo>
                  <a:pt x="251596" y="0"/>
                </a:moveTo>
                <a:lnTo>
                  <a:pt x="9186862" y="0"/>
                </a:lnTo>
                <a:lnTo>
                  <a:pt x="9186862" y="1818000"/>
                </a:lnTo>
                <a:lnTo>
                  <a:pt x="0" y="1818000"/>
                </a:lnTo>
                <a:lnTo>
                  <a:pt x="0" y="251551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23" name="Rectangle 18"/>
          <p:cNvSpPr/>
          <p:nvPr userDrawn="1"/>
        </p:nvSpPr>
        <p:spPr>
          <a:xfrm>
            <a:off x="443077" y="1818448"/>
            <a:ext cx="309923" cy="252000"/>
          </a:xfrm>
          <a:custGeom>
            <a:avLst/>
            <a:gdLst>
              <a:gd name="connsiteX0" fmla="*/ 0 w 280737"/>
              <a:gd name="connsiteY0" fmla="*/ 0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  <a:gd name="connsiteX4" fmla="*/ 0 w 280737"/>
              <a:gd name="connsiteY4" fmla="*/ 0 h 275113"/>
              <a:gd name="connsiteX0" fmla="*/ 0 w 280737"/>
              <a:gd name="connsiteY0" fmla="*/ 275113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37" h="275113">
                <a:moveTo>
                  <a:pt x="0" y="275113"/>
                </a:moveTo>
                <a:lnTo>
                  <a:pt x="280737" y="0"/>
                </a:lnTo>
                <a:lnTo>
                  <a:pt x="280737" y="275113"/>
                </a:lnTo>
                <a:lnTo>
                  <a:pt x="0" y="275113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1000050" y="2177037"/>
            <a:ext cx="9534313" cy="324864"/>
          </a:xfrm>
        </p:spPr>
        <p:txBody>
          <a:bodyPr lIns="0" tIns="0" anchor="t">
            <a:noAutofit/>
          </a:bodyPr>
          <a:lstStyle>
            <a:lvl1pPr algn="l">
              <a:defRPr sz="24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EDIT </a:t>
            </a:r>
            <a:r>
              <a:rPr lang="en-US" noProof="0" dirty="0"/>
              <a:t>PRESENTATION</a:t>
            </a:r>
            <a:r>
              <a:rPr lang="en-US" dirty="0"/>
              <a:t> TITLE</a:t>
            </a:r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>
          <a:xfrm>
            <a:off x="1000050" y="2554201"/>
            <a:ext cx="9534313" cy="306290"/>
          </a:xfrm>
        </p:spPr>
        <p:txBody>
          <a:bodyPr lIns="0" tIns="0" anchor="t">
            <a:normAutofit/>
          </a:bodyPr>
          <a:lstStyle>
            <a:lvl1pPr marL="0" indent="0" algn="l">
              <a:buNone/>
              <a:defRPr sz="1662">
                <a:solidFill>
                  <a:schemeClr val="bg1"/>
                </a:solidFill>
              </a:defRPr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Date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000050" y="3113885"/>
            <a:ext cx="2144269" cy="124650"/>
          </a:xfrm>
        </p:spPr>
        <p:txBody>
          <a:bodyPr tIns="0" bIns="0"/>
          <a:lstStyle>
            <a:lvl1pPr marL="0" indent="0">
              <a:buNone/>
              <a:defRPr sz="831" baseline="0"/>
            </a:lvl1pPr>
          </a:lstStyle>
          <a:p>
            <a:pPr lvl="0"/>
            <a:r>
              <a:rPr lang="en-US" dirty="0"/>
              <a:t>MONTH </a:t>
            </a:r>
            <a:r>
              <a:rPr lang="en-US" dirty="0" err="1"/>
              <a:t>20XX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490" y="526200"/>
            <a:ext cx="417806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5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8410A-6B4D-4802-BA47-BAD9DE07AE4D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91739460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43524" y="360000"/>
            <a:ext cx="11306907" cy="6127750"/>
          </a:xfrm>
          <a:prstGeom prst="rect">
            <a:avLst/>
          </a:prstGeom>
          <a:solidFill>
            <a:schemeClr val="bg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84951" y="2191955"/>
            <a:ext cx="8921405" cy="360000"/>
          </a:xfrm>
        </p:spPr>
        <p:txBody>
          <a:bodyPr>
            <a:noAutofit/>
          </a:bodyPr>
          <a:lstStyle>
            <a:lvl1pPr>
              <a:defRPr sz="2215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DIVIDER TITLE</a:t>
            </a:r>
          </a:p>
        </p:txBody>
      </p:sp>
      <p:sp>
        <p:nvSpPr>
          <p:cNvPr id="7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884951" y="2594542"/>
            <a:ext cx="8921405" cy="204608"/>
          </a:xfrm>
        </p:spPr>
        <p:txBody>
          <a:bodyPr tIns="0" bIns="0">
            <a:spAutoFit/>
          </a:bodyPr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if required</a:t>
            </a:r>
          </a:p>
        </p:txBody>
      </p:sp>
      <p:grpSp>
        <p:nvGrpSpPr>
          <p:cNvPr id="14" name="Diagonal Lines"/>
          <p:cNvGrpSpPr/>
          <p:nvPr userDrawn="1"/>
        </p:nvGrpSpPr>
        <p:grpSpPr>
          <a:xfrm>
            <a:off x="443524" y="2819670"/>
            <a:ext cx="11315053" cy="3959353"/>
            <a:chOff x="379413" y="2781568"/>
            <a:chExt cx="9193481" cy="3959353"/>
          </a:xfrm>
        </p:grpSpPr>
        <p:cxnSp>
          <p:nvCxnSpPr>
            <p:cNvPr id="10" name="Straight Connector 9"/>
            <p:cNvCxnSpPr/>
            <p:nvPr userDrawn="1"/>
          </p:nvCxnSpPr>
          <p:spPr>
            <a:xfrm flipH="1">
              <a:off x="5177517" y="2781568"/>
              <a:ext cx="4395376" cy="3959352"/>
            </a:xfrm>
            <a:prstGeom prst="line">
              <a:avLst/>
            </a:prstGeom>
            <a:ln w="9525" cmpd="sng">
              <a:solidFill>
                <a:schemeClr val="bg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H="1">
              <a:off x="7017695" y="4328714"/>
              <a:ext cx="2545293" cy="2412207"/>
            </a:xfrm>
            <a:prstGeom prst="line">
              <a:avLst/>
            </a:prstGeom>
            <a:ln w="9525" cmpd="sng">
              <a:solidFill>
                <a:schemeClr val="bg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379413" y="5898243"/>
              <a:ext cx="9193481" cy="0"/>
            </a:xfrm>
            <a:prstGeom prst="line">
              <a:avLst/>
            </a:prstGeom>
            <a:ln w="9525" cmpd="sng">
              <a:solidFill>
                <a:schemeClr val="bg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2846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887069" y="1799451"/>
            <a:ext cx="5384777" cy="709744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400" b="1" cap="all" baseline="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en-US" noProof="0" dirty="0"/>
              <a:t>presentation title with additional line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887069" y="2568586"/>
            <a:ext cx="5384777" cy="525503"/>
          </a:xfrm>
          <a:prstGeom prst="rect">
            <a:avLst/>
          </a:prstGeom>
          <a:noFill/>
        </p:spPr>
        <p:txBody>
          <a:bodyPr tIns="0" bIns="0"/>
          <a:lstStyle>
            <a:lvl1pPr marL="0" indent="0" algn="l" defTabSz="84408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54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662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 dirty="0"/>
              <a:t>Edit subtitle</a:t>
            </a:r>
          </a:p>
        </p:txBody>
      </p:sp>
      <p:sp>
        <p:nvSpPr>
          <p:cNvPr id="16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886153" y="3452446"/>
            <a:ext cx="7416800" cy="124650"/>
          </a:xfrm>
          <a:noFill/>
        </p:spPr>
        <p:txBody>
          <a:bodyPr tIns="0" bIns="0"/>
          <a:lstStyle>
            <a:lvl1pPr marL="0" indent="0">
              <a:buNone/>
              <a:defRPr sz="831"/>
            </a:lvl1pPr>
          </a:lstStyle>
          <a:p>
            <a:pPr lvl="0"/>
            <a:r>
              <a:rPr lang="en-US" dirty="0"/>
              <a:t>Edit date</a:t>
            </a:r>
          </a:p>
        </p:txBody>
      </p:sp>
      <p:grpSp>
        <p:nvGrpSpPr>
          <p:cNvPr id="37" name="Lines and Diagram"/>
          <p:cNvGrpSpPr/>
          <p:nvPr userDrawn="1"/>
        </p:nvGrpSpPr>
        <p:grpSpPr>
          <a:xfrm>
            <a:off x="443524" y="2397045"/>
            <a:ext cx="11775061" cy="4473659"/>
            <a:chOff x="360363" y="2384343"/>
            <a:chExt cx="9567237" cy="4473659"/>
          </a:xfrm>
        </p:grpSpPr>
        <p:sp>
          <p:nvSpPr>
            <p:cNvPr id="38" name="Freeform 37"/>
            <p:cNvSpPr/>
            <p:nvPr userDrawn="1"/>
          </p:nvSpPr>
          <p:spPr>
            <a:xfrm>
              <a:off x="5358058" y="2384343"/>
              <a:ext cx="4557849" cy="4108532"/>
            </a:xfrm>
            <a:custGeom>
              <a:avLst/>
              <a:gdLst>
                <a:gd name="connsiteX0" fmla="*/ 4557849 w 4557849"/>
                <a:gd name="connsiteY0" fmla="*/ 0 h 4108532"/>
                <a:gd name="connsiteX1" fmla="*/ 4557849 w 4557849"/>
                <a:gd name="connsiteY1" fmla="*/ 4108532 h 4108532"/>
                <a:gd name="connsiteX2" fmla="*/ 0 w 4557849"/>
                <a:gd name="connsiteY2" fmla="*/ 4108532 h 410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57849" h="4108532">
                  <a:moveTo>
                    <a:pt x="4557849" y="0"/>
                  </a:moveTo>
                  <a:lnTo>
                    <a:pt x="4557849" y="4108532"/>
                  </a:lnTo>
                  <a:lnTo>
                    <a:pt x="0" y="4108532"/>
                  </a:lnTo>
                  <a:close/>
                </a:path>
              </a:pathLst>
            </a:custGeom>
            <a:solidFill>
              <a:schemeClr val="accent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62" dirty="0">
                <a:solidFill>
                  <a:prstClr val="white"/>
                </a:solidFill>
              </a:endParaRPr>
            </a:p>
          </p:txBody>
        </p:sp>
        <p:grpSp>
          <p:nvGrpSpPr>
            <p:cNvPr id="39" name="Group 38"/>
            <p:cNvGrpSpPr/>
            <p:nvPr userDrawn="1"/>
          </p:nvGrpSpPr>
          <p:grpSpPr>
            <a:xfrm>
              <a:off x="360363" y="4072640"/>
              <a:ext cx="9567237" cy="2785362"/>
              <a:chOff x="1575130" y="4426734"/>
              <a:chExt cx="8350984" cy="2431267"/>
            </a:xfrm>
          </p:grpSpPr>
          <p:cxnSp>
            <p:nvCxnSpPr>
              <p:cNvPr id="40" name="Straight Connector 39"/>
              <p:cNvCxnSpPr/>
              <p:nvPr userDrawn="1"/>
            </p:nvCxnSpPr>
            <p:spPr>
              <a:xfrm flipH="1">
                <a:off x="1575130" y="6015323"/>
                <a:ext cx="8350983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 userDrawn="1"/>
            </p:nvCxnSpPr>
            <p:spPr>
              <a:xfrm flipH="1">
                <a:off x="7360709" y="4426734"/>
                <a:ext cx="2565404" cy="2431267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 userDrawn="1"/>
            </p:nvCxnSpPr>
            <p:spPr>
              <a:xfrm flipH="1">
                <a:off x="6526727" y="6015323"/>
                <a:ext cx="3399387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bevel/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490" y="526200"/>
            <a:ext cx="417806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95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443524" y="2910060"/>
            <a:ext cx="11775064" cy="3608217"/>
            <a:chOff x="-1131533" y="2322000"/>
            <a:chExt cx="11059135" cy="4170875"/>
          </a:xfrm>
        </p:grpSpPr>
        <p:sp>
          <p:nvSpPr>
            <p:cNvPr id="13" name="Freeform 12"/>
            <p:cNvSpPr/>
            <p:nvPr userDrawn="1"/>
          </p:nvSpPr>
          <p:spPr>
            <a:xfrm>
              <a:off x="7370887" y="4064909"/>
              <a:ext cx="2545020" cy="2427966"/>
            </a:xfrm>
            <a:custGeom>
              <a:avLst/>
              <a:gdLst>
                <a:gd name="connsiteX0" fmla="*/ 2545020 w 2545020"/>
                <a:gd name="connsiteY0" fmla="*/ 0 h 2427966"/>
                <a:gd name="connsiteX1" fmla="*/ 2545020 w 2545020"/>
                <a:gd name="connsiteY1" fmla="*/ 2427966 h 2427966"/>
                <a:gd name="connsiteX2" fmla="*/ 0 w 2545020"/>
                <a:gd name="connsiteY2" fmla="*/ 2427966 h 242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5020" h="2427966">
                  <a:moveTo>
                    <a:pt x="2545020" y="0"/>
                  </a:moveTo>
                  <a:lnTo>
                    <a:pt x="2545020" y="2427966"/>
                  </a:lnTo>
                  <a:lnTo>
                    <a:pt x="0" y="2427966"/>
                  </a:lnTo>
                  <a:close/>
                </a:path>
              </a:pathLst>
            </a:custGeom>
            <a:solidFill>
              <a:schemeClr val="bg2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62" dirty="0">
                <a:solidFill>
                  <a:prstClr val="white"/>
                </a:solidFill>
              </a:endParaRPr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-1131533" y="5573185"/>
              <a:ext cx="11059135" cy="3481"/>
              <a:chOff x="272894" y="6571998"/>
              <a:chExt cx="9653222" cy="3481"/>
            </a:xfrm>
          </p:grpSpPr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272894" y="6571998"/>
                <a:ext cx="9653220" cy="0"/>
              </a:xfrm>
              <a:prstGeom prst="line">
                <a:avLst/>
              </a:prstGeom>
              <a:ln w="9525" cmpd="sng">
                <a:solidFill>
                  <a:schemeClr val="bg2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8539564" y="6575479"/>
                <a:ext cx="1386552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  <a:bevel/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Connector 16"/>
            <p:cNvCxnSpPr/>
            <p:nvPr userDrawn="1"/>
          </p:nvCxnSpPr>
          <p:spPr>
            <a:xfrm flipH="1">
              <a:off x="5285714" y="2322000"/>
              <a:ext cx="4630194" cy="4170875"/>
            </a:xfrm>
            <a:prstGeom prst="line">
              <a:avLst/>
            </a:prstGeom>
            <a:ln w="9525" cmpd="sng">
              <a:solidFill>
                <a:schemeClr val="bg2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887069" y="1799452"/>
            <a:ext cx="5384777" cy="33340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215" b="1" cap="all" baseline="0" dirty="0">
                <a:solidFill>
                  <a:schemeClr val="bg2"/>
                </a:solidFill>
              </a:defRPr>
            </a:lvl1pPr>
          </a:lstStyle>
          <a:p>
            <a:pPr marL="0" lvl="0"/>
            <a:r>
              <a:rPr lang="en-US" dirty="0"/>
              <a:t>Divider title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887069" y="2193936"/>
            <a:ext cx="5384777" cy="221599"/>
          </a:xfrm>
          <a:prstGeom prst="rect">
            <a:avLst/>
          </a:prstGeom>
          <a:noFill/>
        </p:spPr>
        <p:txBody>
          <a:bodyPr tIns="0" bIns="0"/>
          <a:lstStyle>
            <a:lvl1pPr marL="0" indent="0" algn="l" defTabSz="84408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54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477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 dirty="0"/>
              <a:t>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02668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dover Box"/>
          <p:cNvSpPr/>
          <p:nvPr userDrawn="1"/>
        </p:nvSpPr>
        <p:spPr>
          <a:xfrm>
            <a:off x="720000" y="1620000"/>
            <a:ext cx="10752000" cy="4698000"/>
          </a:xfrm>
          <a:custGeom>
            <a:avLst/>
            <a:gdLst>
              <a:gd name="connsiteX0" fmla="*/ 280737 w 8064000"/>
              <a:gd name="connsiteY0" fmla="*/ 0 h 4698000"/>
              <a:gd name="connsiteX1" fmla="*/ 8064000 w 8064000"/>
              <a:gd name="connsiteY1" fmla="*/ 0 h 4698000"/>
              <a:gd name="connsiteX2" fmla="*/ 8064000 w 8064000"/>
              <a:gd name="connsiteY2" fmla="*/ 4698000 h 4698000"/>
              <a:gd name="connsiteX3" fmla="*/ 0 w 8064000"/>
              <a:gd name="connsiteY3" fmla="*/ 4698000 h 4698000"/>
              <a:gd name="connsiteX4" fmla="*/ 0 w 8064000"/>
              <a:gd name="connsiteY4" fmla="*/ 275113 h 46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000" h="4698000">
                <a:moveTo>
                  <a:pt x="280737" y="0"/>
                </a:moveTo>
                <a:lnTo>
                  <a:pt x="8064000" y="0"/>
                </a:lnTo>
                <a:lnTo>
                  <a:pt x="8064000" y="4698000"/>
                </a:lnTo>
                <a:lnTo>
                  <a:pt x="0" y="4698000"/>
                </a:lnTo>
                <a:lnTo>
                  <a:pt x="0" y="275113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9" name="Foldover Corner"/>
          <p:cNvSpPr/>
          <p:nvPr userDrawn="1"/>
        </p:nvSpPr>
        <p:spPr>
          <a:xfrm>
            <a:off x="716105" y="1620002"/>
            <a:ext cx="374316" cy="275113"/>
          </a:xfrm>
          <a:custGeom>
            <a:avLst/>
            <a:gdLst>
              <a:gd name="connsiteX0" fmla="*/ 0 w 280737"/>
              <a:gd name="connsiteY0" fmla="*/ 0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  <a:gd name="connsiteX4" fmla="*/ 0 w 280737"/>
              <a:gd name="connsiteY4" fmla="*/ 0 h 275113"/>
              <a:gd name="connsiteX0" fmla="*/ 0 w 280737"/>
              <a:gd name="connsiteY0" fmla="*/ 275113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37" h="275113">
                <a:moveTo>
                  <a:pt x="0" y="275113"/>
                </a:moveTo>
                <a:lnTo>
                  <a:pt x="280737" y="0"/>
                </a:lnTo>
                <a:lnTo>
                  <a:pt x="280737" y="275113"/>
                </a:lnTo>
                <a:lnTo>
                  <a:pt x="0" y="275113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1200000" y="1980000"/>
            <a:ext cx="9144000" cy="481848"/>
          </a:xfrm>
        </p:spPr>
        <p:txBody>
          <a:bodyPr lIns="0" tIns="0" anchor="t">
            <a:noAutofit/>
          </a:bodyPr>
          <a:lstStyle>
            <a:lvl1pPr algn="l">
              <a:spcAft>
                <a:spcPts val="300"/>
              </a:spcAft>
              <a:defRPr sz="332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490" y="526200"/>
            <a:ext cx="417806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799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dover Box"/>
          <p:cNvSpPr/>
          <p:nvPr userDrawn="1"/>
        </p:nvSpPr>
        <p:spPr>
          <a:xfrm>
            <a:off x="720000" y="1620000"/>
            <a:ext cx="10752000" cy="4698000"/>
          </a:xfrm>
          <a:custGeom>
            <a:avLst/>
            <a:gdLst>
              <a:gd name="connsiteX0" fmla="*/ 280737 w 8064000"/>
              <a:gd name="connsiteY0" fmla="*/ 0 h 4698000"/>
              <a:gd name="connsiteX1" fmla="*/ 8064000 w 8064000"/>
              <a:gd name="connsiteY1" fmla="*/ 0 h 4698000"/>
              <a:gd name="connsiteX2" fmla="*/ 8064000 w 8064000"/>
              <a:gd name="connsiteY2" fmla="*/ 4698000 h 4698000"/>
              <a:gd name="connsiteX3" fmla="*/ 0 w 8064000"/>
              <a:gd name="connsiteY3" fmla="*/ 4698000 h 4698000"/>
              <a:gd name="connsiteX4" fmla="*/ 0 w 8064000"/>
              <a:gd name="connsiteY4" fmla="*/ 275113 h 46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000" h="4698000">
                <a:moveTo>
                  <a:pt x="280737" y="0"/>
                </a:moveTo>
                <a:lnTo>
                  <a:pt x="8064000" y="0"/>
                </a:lnTo>
                <a:lnTo>
                  <a:pt x="8064000" y="4698000"/>
                </a:lnTo>
                <a:lnTo>
                  <a:pt x="0" y="4698000"/>
                </a:lnTo>
                <a:lnTo>
                  <a:pt x="0" y="275113"/>
                </a:lnTo>
                <a:close/>
              </a:path>
            </a:pathLst>
          </a:custGeom>
          <a:solidFill>
            <a:schemeClr val="bg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9" name="Foldover Corner"/>
          <p:cNvSpPr/>
          <p:nvPr userDrawn="1"/>
        </p:nvSpPr>
        <p:spPr>
          <a:xfrm>
            <a:off x="720001" y="1620002"/>
            <a:ext cx="374316" cy="275113"/>
          </a:xfrm>
          <a:custGeom>
            <a:avLst/>
            <a:gdLst>
              <a:gd name="connsiteX0" fmla="*/ 0 w 280737"/>
              <a:gd name="connsiteY0" fmla="*/ 0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  <a:gd name="connsiteX4" fmla="*/ 0 w 280737"/>
              <a:gd name="connsiteY4" fmla="*/ 0 h 275113"/>
              <a:gd name="connsiteX0" fmla="*/ 0 w 280737"/>
              <a:gd name="connsiteY0" fmla="*/ 275113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37" h="275113">
                <a:moveTo>
                  <a:pt x="0" y="275113"/>
                </a:moveTo>
                <a:lnTo>
                  <a:pt x="280737" y="0"/>
                </a:lnTo>
                <a:lnTo>
                  <a:pt x="280737" y="275113"/>
                </a:lnTo>
                <a:lnTo>
                  <a:pt x="0" y="275113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1200000" y="1980000"/>
            <a:ext cx="9144000" cy="481848"/>
          </a:xfrm>
        </p:spPr>
        <p:txBody>
          <a:bodyPr lIns="0" tIns="0" anchor="t">
            <a:noAutofit/>
          </a:bodyPr>
          <a:lstStyle>
            <a:lvl1pPr algn="l">
              <a:spcAft>
                <a:spcPts val="300"/>
              </a:spcAft>
              <a:defRPr sz="332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490" y="526200"/>
            <a:ext cx="417806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728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2828051"/>
            <a:ext cx="12192000" cy="4029951"/>
            <a:chOff x="-781314" y="2464345"/>
            <a:chExt cx="10706365" cy="4355555"/>
          </a:xfrm>
        </p:grpSpPr>
        <p:cxnSp>
          <p:nvCxnSpPr>
            <p:cNvPr id="10" name="Straight Connector 9"/>
            <p:cNvCxnSpPr/>
            <p:nvPr userDrawn="1"/>
          </p:nvCxnSpPr>
          <p:spPr>
            <a:xfrm flipH="1">
              <a:off x="5089839" y="2464345"/>
              <a:ext cx="4835212" cy="4355555"/>
            </a:xfrm>
            <a:prstGeom prst="line">
              <a:avLst/>
            </a:prstGeom>
            <a:ln w="9525" cmpd="sng">
              <a:solidFill>
                <a:schemeClr val="accent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H="1">
              <a:off x="6934360" y="3985583"/>
              <a:ext cx="2990690" cy="2834317"/>
            </a:xfrm>
            <a:prstGeom prst="line">
              <a:avLst/>
            </a:prstGeom>
            <a:ln w="9525" cmpd="sng">
              <a:solidFill>
                <a:schemeClr val="accent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-781314" y="5898243"/>
              <a:ext cx="10706364" cy="0"/>
            </a:xfrm>
            <a:prstGeom prst="line">
              <a:avLst/>
            </a:prstGeom>
            <a:ln w="9525" cmpd="sng">
              <a:solidFill>
                <a:schemeClr val="accent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490" y="526200"/>
            <a:ext cx="417806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35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067170" y="1818002"/>
            <a:ext cx="9683263" cy="319427"/>
          </a:xfrm>
        </p:spPr>
        <p:txBody>
          <a:bodyPr anchor="ctr">
            <a:normAutofit/>
          </a:bodyPr>
          <a:lstStyle>
            <a:lvl1pPr>
              <a:defRPr sz="2215" cap="all" baseline="0"/>
            </a:lvl1pPr>
          </a:lstStyle>
          <a:p>
            <a:r>
              <a:rPr lang="en-US" dirty="0"/>
              <a:t>contacts</a:t>
            </a:r>
            <a:endParaRPr lang="en-GB" dirty="0"/>
          </a:p>
        </p:txBody>
      </p:sp>
      <p:sp>
        <p:nvSpPr>
          <p:cNvPr id="9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2067687" y="2349499"/>
            <a:ext cx="1107692" cy="936000"/>
          </a:xfrm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067687" y="3727744"/>
            <a:ext cx="1107692" cy="936000"/>
          </a:xfrm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67170" y="5105989"/>
            <a:ext cx="1107692" cy="936000"/>
          </a:xfrm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B3B3B3"/>
              </a:solidFill>
            </a:endParaRPr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B3B3"/>
              </a:solidFill>
            </a:endParaRPr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225B-FA1D-4E67-9DE4-4D4982544D95}" type="slidenum">
              <a:rPr lang="en-GB">
                <a:solidFill>
                  <a:srgbClr val="E4610F"/>
                </a:solidFill>
              </a:rPr>
              <a:pPr/>
              <a:t>‹Nº›</a:t>
            </a:fld>
            <a:endParaRPr lang="en-GB" dirty="0">
              <a:solidFill>
                <a:srgbClr val="E4610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2"/>
            <a:ext cx="12192000" cy="549275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970" y="549275"/>
            <a:ext cx="2370461" cy="20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661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067170" y="1818002"/>
            <a:ext cx="9683263" cy="319427"/>
          </a:xfrm>
        </p:spPr>
        <p:txBody>
          <a:bodyPr anchor="ctr">
            <a:normAutofit/>
          </a:bodyPr>
          <a:lstStyle>
            <a:lvl1pPr>
              <a:defRPr sz="2215" cap="all" baseline="0"/>
            </a:lvl1pPr>
          </a:lstStyle>
          <a:p>
            <a:r>
              <a:rPr lang="en-US" dirty="0"/>
              <a:t>contents</a:t>
            </a:r>
            <a:endParaRPr lang="en-GB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067170" y="2357440"/>
            <a:ext cx="9683261" cy="3938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srgbClr val="B3B3B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B3B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225B-FA1D-4E67-9DE4-4D4982544D95}" type="slidenum">
              <a:rPr lang="en-GB">
                <a:solidFill>
                  <a:srgbClr val="E4610F"/>
                </a:solidFill>
              </a:rPr>
              <a:pPr/>
              <a:t>‹Nº›</a:t>
            </a:fld>
            <a:endParaRPr lang="en-GB" dirty="0">
              <a:solidFill>
                <a:srgbClr val="E4610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970" y="549275"/>
            <a:ext cx="2370461" cy="20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177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Foldover Box"/>
          <p:cNvGrpSpPr/>
          <p:nvPr userDrawn="1"/>
        </p:nvGrpSpPr>
        <p:grpSpPr>
          <a:xfrm>
            <a:off x="443525" y="1025438"/>
            <a:ext cx="7000731" cy="1332000"/>
            <a:chOff x="360364" y="1025438"/>
            <a:chExt cx="5688094" cy="1332000"/>
          </a:xfrm>
        </p:grpSpPr>
        <p:sp>
          <p:nvSpPr>
            <p:cNvPr id="16" name="Freeform 15"/>
            <p:cNvSpPr/>
            <p:nvPr userDrawn="1"/>
          </p:nvSpPr>
          <p:spPr>
            <a:xfrm>
              <a:off x="360364" y="1025438"/>
              <a:ext cx="5688094" cy="1332000"/>
            </a:xfrm>
            <a:custGeom>
              <a:avLst/>
              <a:gdLst>
                <a:gd name="connsiteX0" fmla="*/ 250716 w 5688094"/>
                <a:gd name="connsiteY0" fmla="*/ 0 h 1332000"/>
                <a:gd name="connsiteX1" fmla="*/ 5688094 w 5688094"/>
                <a:gd name="connsiteY1" fmla="*/ 0 h 1332000"/>
                <a:gd name="connsiteX2" fmla="*/ 5688094 w 5688094"/>
                <a:gd name="connsiteY2" fmla="*/ 1332000 h 1332000"/>
                <a:gd name="connsiteX3" fmla="*/ 0 w 5688094"/>
                <a:gd name="connsiteY3" fmla="*/ 1332000 h 1332000"/>
                <a:gd name="connsiteX4" fmla="*/ 0 w 5688094"/>
                <a:gd name="connsiteY4" fmla="*/ 247812 h 13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8094" h="1332000">
                  <a:moveTo>
                    <a:pt x="250716" y="0"/>
                  </a:moveTo>
                  <a:lnTo>
                    <a:pt x="5688094" y="0"/>
                  </a:lnTo>
                  <a:lnTo>
                    <a:pt x="5688094" y="1332000"/>
                  </a:lnTo>
                  <a:lnTo>
                    <a:pt x="0" y="1332000"/>
                  </a:lnTo>
                  <a:lnTo>
                    <a:pt x="0" y="247812"/>
                  </a:lnTo>
                  <a:close/>
                </a:path>
              </a:pathLst>
            </a:custGeom>
            <a:solidFill>
              <a:schemeClr val="accent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62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8"/>
            <p:cNvSpPr/>
            <p:nvPr userDrawn="1"/>
          </p:nvSpPr>
          <p:spPr>
            <a:xfrm>
              <a:off x="360364" y="1025438"/>
              <a:ext cx="252000" cy="252000"/>
            </a:xfrm>
            <a:custGeom>
              <a:avLst/>
              <a:gdLst>
                <a:gd name="connsiteX0" fmla="*/ 0 w 280737"/>
                <a:gd name="connsiteY0" fmla="*/ 0 h 275113"/>
                <a:gd name="connsiteX1" fmla="*/ 280737 w 280737"/>
                <a:gd name="connsiteY1" fmla="*/ 0 h 275113"/>
                <a:gd name="connsiteX2" fmla="*/ 280737 w 280737"/>
                <a:gd name="connsiteY2" fmla="*/ 275113 h 275113"/>
                <a:gd name="connsiteX3" fmla="*/ 0 w 280737"/>
                <a:gd name="connsiteY3" fmla="*/ 275113 h 275113"/>
                <a:gd name="connsiteX4" fmla="*/ 0 w 280737"/>
                <a:gd name="connsiteY4" fmla="*/ 0 h 275113"/>
                <a:gd name="connsiteX0" fmla="*/ 0 w 280737"/>
                <a:gd name="connsiteY0" fmla="*/ 275113 h 275113"/>
                <a:gd name="connsiteX1" fmla="*/ 280737 w 280737"/>
                <a:gd name="connsiteY1" fmla="*/ 0 h 275113"/>
                <a:gd name="connsiteX2" fmla="*/ 280737 w 280737"/>
                <a:gd name="connsiteY2" fmla="*/ 275113 h 275113"/>
                <a:gd name="connsiteX3" fmla="*/ 0 w 280737"/>
                <a:gd name="connsiteY3" fmla="*/ 275113 h 27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737" h="275113">
                  <a:moveTo>
                    <a:pt x="0" y="275113"/>
                  </a:moveTo>
                  <a:lnTo>
                    <a:pt x="280737" y="0"/>
                  </a:lnTo>
                  <a:lnTo>
                    <a:pt x="280737" y="275113"/>
                  </a:lnTo>
                  <a:lnTo>
                    <a:pt x="0" y="275113"/>
                  </a:lnTo>
                  <a:close/>
                </a:path>
              </a:pathLst>
            </a:custGeom>
            <a:solidFill>
              <a:schemeClr val="tx2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Title"/>
          <p:cNvSpPr>
            <a:spLocks noGrp="1"/>
          </p:cNvSpPr>
          <p:nvPr userDrawn="1">
            <p:ph type="title" hasCustomPrompt="1"/>
          </p:nvPr>
        </p:nvSpPr>
        <p:spPr>
          <a:xfrm>
            <a:off x="822800" y="1239338"/>
            <a:ext cx="6425329" cy="540000"/>
          </a:xfrm>
        </p:spPr>
        <p:txBody>
          <a:bodyPr anchor="b">
            <a:noAutofit/>
          </a:bodyPr>
          <a:lstStyle>
            <a:lvl1pPr>
              <a:lnSpc>
                <a:spcPct val="95000"/>
              </a:lnSpc>
              <a:defRPr sz="1662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Project example title displayed here over two lines if necessary</a:t>
            </a:r>
            <a:endParaRPr lang="en-GB" dirty="0"/>
          </a:p>
        </p:txBody>
      </p:sp>
      <p:sp>
        <p:nvSpPr>
          <p:cNvPr id="8" name="Subtitle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822799" y="1964988"/>
            <a:ext cx="6424616" cy="257951"/>
          </a:xfrm>
        </p:spPr>
        <p:txBody>
          <a:bodyPr tIns="0"/>
          <a:lstStyle>
            <a:lvl1pPr marL="0" indent="0">
              <a:buNone/>
              <a:defRPr sz="1477" baseline="0">
                <a:solidFill>
                  <a:schemeClr val="bg1"/>
                </a:solidFill>
              </a:defRPr>
            </a:lvl1pPr>
            <a:lvl2pPr marL="422041" indent="0">
              <a:buNone/>
              <a:defRPr/>
            </a:lvl2pPr>
            <a:lvl3pPr marL="844083" indent="0">
              <a:buNone/>
              <a:defRPr/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 dirty="0"/>
              <a:t>Descriptor or Subtitle</a:t>
            </a:r>
            <a:endParaRPr lang="en-GB" dirty="0"/>
          </a:p>
        </p:txBody>
      </p:sp>
      <p:sp>
        <p:nvSpPr>
          <p:cNvPr id="12" name="Date Placeholder 11"/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endParaRPr dirty="0">
              <a:solidFill>
                <a:srgbClr val="B3B3B3"/>
              </a:solidFill>
            </a:endParaRPr>
          </a:p>
        </p:txBody>
      </p:sp>
      <p:sp>
        <p:nvSpPr>
          <p:cNvPr id="19" name="Picture"/>
          <p:cNvSpPr>
            <a:spLocks noGrp="1"/>
          </p:cNvSpPr>
          <p:nvPr userDrawn="1">
            <p:ph type="pic" sz="quarter" idx="20"/>
          </p:nvPr>
        </p:nvSpPr>
        <p:spPr>
          <a:xfrm>
            <a:off x="7444258" y="1025439"/>
            <a:ext cx="4306175" cy="1332000"/>
          </a:xfrm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B3B3B3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A314225B-FA1D-4E67-9DE4-4D4982544D95}" type="slidenum">
              <a:rPr lang="en-GB">
                <a:solidFill>
                  <a:srgbClr val="E4610F"/>
                </a:solidFill>
              </a:rPr>
              <a:pPr/>
              <a:t>‹Nº›</a:t>
            </a:fld>
            <a:endParaRPr lang="en-GB" dirty="0">
              <a:solidFill>
                <a:srgbClr val="E4610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970" y="549275"/>
            <a:ext cx="2370461" cy="20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438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n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dover Box"/>
          <p:cNvSpPr/>
          <p:nvPr userDrawn="1"/>
        </p:nvSpPr>
        <p:spPr>
          <a:xfrm rot="10800000">
            <a:off x="443524" y="1025439"/>
            <a:ext cx="8939608" cy="1008001"/>
          </a:xfrm>
          <a:custGeom>
            <a:avLst/>
            <a:gdLst>
              <a:gd name="connsiteX0" fmla="*/ 7263431 w 7263431"/>
              <a:gd name="connsiteY0" fmla="*/ 1008001 h 1008001"/>
              <a:gd name="connsiteX1" fmla="*/ 7263430 w 7263431"/>
              <a:gd name="connsiteY1" fmla="*/ 1008001 h 1008001"/>
              <a:gd name="connsiteX2" fmla="*/ 7263430 w 7263431"/>
              <a:gd name="connsiteY2" fmla="*/ 792002 h 1008001"/>
              <a:gd name="connsiteX3" fmla="*/ 7047431 w 7263431"/>
              <a:gd name="connsiteY3" fmla="*/ 1008001 h 1008001"/>
              <a:gd name="connsiteX4" fmla="*/ 6943278 w 7263431"/>
              <a:gd name="connsiteY4" fmla="*/ 1008001 h 1008001"/>
              <a:gd name="connsiteX5" fmla="*/ 0 w 7263431"/>
              <a:gd name="connsiteY5" fmla="*/ 1008001 h 1008001"/>
              <a:gd name="connsiteX6" fmla="*/ 0 w 7263431"/>
              <a:gd name="connsiteY6" fmla="*/ 1008000 h 1008001"/>
              <a:gd name="connsiteX7" fmla="*/ 0 w 7263431"/>
              <a:gd name="connsiteY7" fmla="*/ 187534 h 1008001"/>
              <a:gd name="connsiteX8" fmla="*/ 0 w 7263431"/>
              <a:gd name="connsiteY8" fmla="*/ 187533 h 1008001"/>
              <a:gd name="connsiteX9" fmla="*/ 0 w 7263431"/>
              <a:gd name="connsiteY9" fmla="*/ 1 h 1008001"/>
              <a:gd name="connsiteX10" fmla="*/ 0 w 7263431"/>
              <a:gd name="connsiteY10" fmla="*/ 0 h 1008001"/>
              <a:gd name="connsiteX11" fmla="*/ 320153 w 7263431"/>
              <a:gd name="connsiteY11" fmla="*/ 0 h 1008001"/>
              <a:gd name="connsiteX12" fmla="*/ 7263431 w 7263431"/>
              <a:gd name="connsiteY12" fmla="*/ 0 h 1008001"/>
              <a:gd name="connsiteX13" fmla="*/ 7263431 w 7263431"/>
              <a:gd name="connsiteY13" fmla="*/ 1 h 1008001"/>
              <a:gd name="connsiteX14" fmla="*/ 7263431 w 7263431"/>
              <a:gd name="connsiteY14" fmla="*/ 820467 h 1008001"/>
              <a:gd name="connsiteX15" fmla="*/ 7263431 w 7263431"/>
              <a:gd name="connsiteY15" fmla="*/ 820468 h 1008001"/>
              <a:gd name="connsiteX16" fmla="*/ 7263431 w 7263431"/>
              <a:gd name="connsiteY16" fmla="*/ 1008000 h 100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63431" h="1008001">
                <a:moveTo>
                  <a:pt x="7263431" y="1008001"/>
                </a:moveTo>
                <a:lnTo>
                  <a:pt x="7263430" y="1008001"/>
                </a:lnTo>
                <a:lnTo>
                  <a:pt x="7263430" y="792002"/>
                </a:lnTo>
                <a:lnTo>
                  <a:pt x="7047431" y="1008001"/>
                </a:lnTo>
                <a:lnTo>
                  <a:pt x="6943278" y="1008001"/>
                </a:lnTo>
                <a:lnTo>
                  <a:pt x="0" y="1008001"/>
                </a:lnTo>
                <a:lnTo>
                  <a:pt x="0" y="1008000"/>
                </a:lnTo>
                <a:lnTo>
                  <a:pt x="0" y="187534"/>
                </a:lnTo>
                <a:lnTo>
                  <a:pt x="0" y="187533"/>
                </a:lnTo>
                <a:lnTo>
                  <a:pt x="0" y="1"/>
                </a:lnTo>
                <a:lnTo>
                  <a:pt x="0" y="0"/>
                </a:lnTo>
                <a:lnTo>
                  <a:pt x="320153" y="0"/>
                </a:lnTo>
                <a:lnTo>
                  <a:pt x="7263431" y="0"/>
                </a:lnTo>
                <a:lnTo>
                  <a:pt x="7263431" y="1"/>
                </a:lnTo>
                <a:lnTo>
                  <a:pt x="7263431" y="820467"/>
                </a:lnTo>
                <a:lnTo>
                  <a:pt x="7263431" y="820468"/>
                </a:lnTo>
                <a:lnTo>
                  <a:pt x="7263431" y="1008000"/>
                </a:lnTo>
                <a:close/>
              </a:path>
            </a:pathLst>
          </a:custGeom>
          <a:solidFill>
            <a:schemeClr val="bg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5" name="Foldover Corner"/>
          <p:cNvSpPr/>
          <p:nvPr userDrawn="1"/>
        </p:nvSpPr>
        <p:spPr>
          <a:xfrm>
            <a:off x="443526" y="1025437"/>
            <a:ext cx="265847" cy="216000"/>
          </a:xfrm>
          <a:custGeom>
            <a:avLst/>
            <a:gdLst>
              <a:gd name="connsiteX0" fmla="*/ 0 w 280737"/>
              <a:gd name="connsiteY0" fmla="*/ 0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  <a:gd name="connsiteX4" fmla="*/ 0 w 280737"/>
              <a:gd name="connsiteY4" fmla="*/ 0 h 275113"/>
              <a:gd name="connsiteX0" fmla="*/ 0 w 280737"/>
              <a:gd name="connsiteY0" fmla="*/ 275113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37" h="275113">
                <a:moveTo>
                  <a:pt x="0" y="275113"/>
                </a:moveTo>
                <a:lnTo>
                  <a:pt x="280737" y="0"/>
                </a:lnTo>
                <a:lnTo>
                  <a:pt x="280737" y="275113"/>
                </a:lnTo>
                <a:lnTo>
                  <a:pt x="0" y="275113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7" name="Title"/>
          <p:cNvSpPr>
            <a:spLocks noGrp="1"/>
          </p:cNvSpPr>
          <p:nvPr userDrawn="1">
            <p:ph type="title" hasCustomPrompt="1"/>
          </p:nvPr>
        </p:nvSpPr>
        <p:spPr>
          <a:xfrm>
            <a:off x="822800" y="1239338"/>
            <a:ext cx="6425329" cy="259262"/>
          </a:xfrm>
        </p:spPr>
        <p:txBody>
          <a:bodyPr anchor="b">
            <a:noAutofit/>
          </a:bodyPr>
          <a:lstStyle>
            <a:lvl1pPr>
              <a:lnSpc>
                <a:spcPct val="95000"/>
              </a:lnSpc>
              <a:defRPr sz="1662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surname</a:t>
            </a:r>
            <a:endParaRPr lang="en-GB" dirty="0"/>
          </a:p>
        </p:txBody>
      </p:sp>
      <p:sp>
        <p:nvSpPr>
          <p:cNvPr id="8" name="Subtitle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822799" y="1562465"/>
            <a:ext cx="6424616" cy="257951"/>
          </a:xfrm>
        </p:spPr>
        <p:txBody>
          <a:bodyPr tIns="0">
            <a:normAutofit/>
          </a:bodyPr>
          <a:lstStyle>
            <a:lvl1pPr marL="0" indent="0">
              <a:buNone/>
              <a:defRPr sz="1292" baseline="0">
                <a:solidFill>
                  <a:schemeClr val="bg1"/>
                </a:solidFill>
              </a:defRPr>
            </a:lvl1pPr>
            <a:lvl2pPr marL="422041" indent="0">
              <a:buNone/>
              <a:defRPr/>
            </a:lvl2pPr>
            <a:lvl3pPr marL="844083" indent="0">
              <a:buNone/>
              <a:defRPr/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 dirty="0"/>
              <a:t>Descriptor or Subtitle</a:t>
            </a:r>
            <a:endParaRPr lang="en-GB" dirty="0"/>
          </a:p>
        </p:txBody>
      </p:sp>
      <p:sp>
        <p:nvSpPr>
          <p:cNvPr id="19" name="Picture"/>
          <p:cNvSpPr>
            <a:spLocks noGrp="1"/>
          </p:cNvSpPr>
          <p:nvPr userDrawn="1">
            <p:ph type="pic" sz="quarter" idx="20"/>
          </p:nvPr>
        </p:nvSpPr>
        <p:spPr>
          <a:xfrm>
            <a:off x="9693287" y="1025439"/>
            <a:ext cx="2029292" cy="1008000"/>
          </a:xfrm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12" name="Date Placeholder 11"/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endParaRPr dirty="0">
              <a:solidFill>
                <a:srgbClr val="B3B3B3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B3B3B3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A314225B-FA1D-4E67-9DE4-4D4982544D95}" type="slidenum">
              <a:rPr lang="en-GB">
                <a:solidFill>
                  <a:srgbClr val="E4610F"/>
                </a:solidFill>
              </a:rPr>
              <a:pPr/>
              <a:t>‹Nº›</a:t>
            </a:fld>
            <a:endParaRPr lang="en-GB" dirty="0">
              <a:solidFill>
                <a:srgbClr val="E4610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970" y="549275"/>
            <a:ext cx="2370461" cy="20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2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D08C8-FAE4-4F31-B40D-DC468A315F50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65143969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Kicker"/>
          <p:cNvSpPr>
            <a:spLocks noGrp="1"/>
          </p:cNvSpPr>
          <p:nvPr>
            <p:ph type="body" sz="quarter" idx="12" hasCustomPrompt="1"/>
          </p:nvPr>
        </p:nvSpPr>
        <p:spPr>
          <a:xfrm>
            <a:off x="443524" y="6064994"/>
            <a:ext cx="11307323" cy="422717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>
              <a:defRPr lang="en-GB" b="1" baseline="0" dirty="0" smtClean="0">
                <a:solidFill>
                  <a:schemeClr val="bg1"/>
                </a:solidFill>
              </a:defRPr>
            </a:lvl1pPr>
          </a:lstStyle>
          <a:p>
            <a:pPr marR="0" lvl="0" algn="ctr" fontAlgn="auto">
              <a:spcBef>
                <a:spcPts val="600"/>
              </a:spcBef>
              <a:spcAft>
                <a:spcPts val="1200"/>
              </a:spcAft>
              <a:buSzTx/>
              <a:tabLst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5" name="Content"/>
          <p:cNvSpPr>
            <a:spLocks noGrp="1"/>
          </p:cNvSpPr>
          <p:nvPr>
            <p:ph sz="quarter" idx="13"/>
          </p:nvPr>
        </p:nvSpPr>
        <p:spPr>
          <a:xfrm>
            <a:off x="443524" y="1169988"/>
            <a:ext cx="11306907" cy="46355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dirty="0">
              <a:solidFill>
                <a:srgbClr val="B3B3B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dirty="0">
              <a:solidFill>
                <a:srgbClr val="B3B3B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3C551C-83BB-4568-94F6-AC8A8312A04A}" type="slidenum">
              <a:rPr lang="en-GB">
                <a:solidFill>
                  <a:srgbClr val="E4610F"/>
                </a:solidFill>
              </a:rPr>
              <a:pPr/>
              <a:t>‹Nº›</a:t>
            </a:fld>
            <a:endParaRPr lang="en-GB" dirty="0">
              <a:solidFill>
                <a:srgbClr val="E461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800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Kicker"/>
          <p:cNvSpPr>
            <a:spLocks noGrp="1"/>
          </p:cNvSpPr>
          <p:nvPr>
            <p:ph type="body" sz="quarter" idx="13" hasCustomPrompt="1"/>
          </p:nvPr>
        </p:nvSpPr>
        <p:spPr>
          <a:xfrm>
            <a:off x="443524" y="6064994"/>
            <a:ext cx="11307323" cy="422717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>
              <a:defRPr lang="en-GB" b="1" baseline="0" dirty="0" smtClean="0">
                <a:solidFill>
                  <a:schemeClr val="bg1"/>
                </a:solidFill>
              </a:defRPr>
            </a:lvl1pPr>
          </a:lstStyle>
          <a:p>
            <a:pPr marR="0" lvl="0" algn="ctr" fontAlgn="auto">
              <a:spcBef>
                <a:spcPts val="600"/>
              </a:spcBef>
              <a:spcAft>
                <a:spcPts val="1200"/>
              </a:spcAft>
              <a:buSzTx/>
              <a:tabLst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6" name="Left Text"/>
          <p:cNvSpPr>
            <a:spLocks noGrp="1"/>
          </p:cNvSpPr>
          <p:nvPr>
            <p:ph type="body" sz="quarter" idx="14"/>
          </p:nvPr>
        </p:nvSpPr>
        <p:spPr>
          <a:xfrm>
            <a:off x="443525" y="1169988"/>
            <a:ext cx="5500076" cy="46355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ight Text"/>
          <p:cNvSpPr>
            <a:spLocks noGrp="1"/>
          </p:cNvSpPr>
          <p:nvPr>
            <p:ph type="body" sz="quarter" idx="15"/>
          </p:nvPr>
        </p:nvSpPr>
        <p:spPr>
          <a:xfrm>
            <a:off x="6250325" y="1169988"/>
            <a:ext cx="5500076" cy="463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dirty="0">
              <a:solidFill>
                <a:srgbClr val="B3B3B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dirty="0">
              <a:solidFill>
                <a:srgbClr val="B3B3B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3C551C-83BB-4568-94F6-AC8A8312A04A}" type="slidenum">
              <a:rPr lang="en-GB">
                <a:solidFill>
                  <a:srgbClr val="E4610F"/>
                </a:solidFill>
              </a:rPr>
              <a:pPr/>
              <a:t>‹Nº›</a:t>
            </a:fld>
            <a:endParaRPr lang="en-GB" dirty="0">
              <a:solidFill>
                <a:srgbClr val="E461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504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Kicker"/>
          <p:cNvSpPr>
            <a:spLocks noGrp="1"/>
          </p:cNvSpPr>
          <p:nvPr>
            <p:ph type="body" sz="quarter" idx="10" hasCustomPrompt="1"/>
          </p:nvPr>
        </p:nvSpPr>
        <p:spPr>
          <a:xfrm>
            <a:off x="443524" y="6064994"/>
            <a:ext cx="11307323" cy="422717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>
              <a:defRPr lang="en-GB" b="1" baseline="0" dirty="0" smtClean="0">
                <a:solidFill>
                  <a:schemeClr val="bg1"/>
                </a:solidFill>
              </a:defRPr>
            </a:lvl1pPr>
          </a:lstStyle>
          <a:p>
            <a:pPr marR="0" lvl="0" algn="ctr" fontAlgn="auto">
              <a:spcBef>
                <a:spcPts val="600"/>
              </a:spcBef>
              <a:spcAft>
                <a:spcPts val="1200"/>
              </a:spcAft>
              <a:buSzTx/>
              <a:tabLst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dirty="0">
              <a:solidFill>
                <a:srgbClr val="B3B3B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dirty="0">
              <a:solidFill>
                <a:srgbClr val="B3B3B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>
                <a:solidFill>
                  <a:srgbClr val="E4610F"/>
                </a:solidFill>
              </a:rPr>
              <a:pPr/>
              <a:t>‹Nº›</a:t>
            </a:fld>
            <a:endParaRPr lang="en-GB" dirty="0">
              <a:solidFill>
                <a:srgbClr val="E461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501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Grid" hidden="1"/>
          <p:cNvGraphicFramePr>
            <a:graphicFrameLocks noGrp="1"/>
          </p:cNvGraphicFramePr>
          <p:nvPr userDrawn="1"/>
        </p:nvGraphicFramePr>
        <p:xfrm>
          <a:off x="-2462" y="0"/>
          <a:ext cx="12196923" cy="6858000"/>
        </p:xfrm>
        <a:graphic>
          <a:graphicData uri="http://schemas.openxmlformats.org/drawingml/2006/table">
            <a:tbl>
              <a:tblPr firstRow="1" bandRow="1"/>
              <a:tblGrid>
                <a:gridCol w="4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6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0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6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01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260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01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260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015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6260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48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  <a:p>
                      <a:endParaRPr lang="en-GB" sz="100" dirty="0"/>
                    </a:p>
                    <a:p>
                      <a:r>
                        <a:rPr lang="en-GB" sz="100" dirty="0"/>
                        <a:t> </a:t>
                      </a:r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" dirty="0"/>
                        <a:t>.7</a:t>
                      </a:r>
                    </a:p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112541" marR="112541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Kicker"/>
          <p:cNvSpPr>
            <a:spLocks noGrp="1"/>
          </p:cNvSpPr>
          <p:nvPr>
            <p:ph type="body" sz="quarter" idx="10" hasCustomPrompt="1"/>
          </p:nvPr>
        </p:nvSpPr>
        <p:spPr>
          <a:xfrm>
            <a:off x="443524" y="6064994"/>
            <a:ext cx="11307323" cy="422717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>
              <a:defRPr lang="en-GB" b="1" baseline="0" dirty="0" smtClean="0">
                <a:solidFill>
                  <a:schemeClr val="bg1"/>
                </a:solidFill>
              </a:defRPr>
            </a:lvl1pPr>
          </a:lstStyle>
          <a:p>
            <a:pPr marR="0" lvl="0" algn="ctr" fontAlgn="auto">
              <a:spcBef>
                <a:spcPts val="600"/>
              </a:spcBef>
              <a:spcAft>
                <a:spcPts val="1200"/>
              </a:spcAft>
              <a:buSzTx/>
              <a:tabLst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dirty="0">
              <a:solidFill>
                <a:srgbClr val="B3B3B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dirty="0">
              <a:solidFill>
                <a:srgbClr val="B3B3B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3C551C-83BB-4568-94F6-AC8A8312A04A}" type="slidenum">
              <a:rPr lang="en-GB">
                <a:solidFill>
                  <a:srgbClr val="E4610F"/>
                </a:solidFill>
              </a:rPr>
              <a:pPr/>
              <a:t>‹Nº›</a:t>
            </a:fld>
            <a:endParaRPr lang="en-GB" dirty="0">
              <a:solidFill>
                <a:srgbClr val="E461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08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43077" y="540000"/>
            <a:ext cx="11307323" cy="6300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Kicker"/>
          <p:cNvSpPr>
            <a:spLocks noGrp="1"/>
          </p:cNvSpPr>
          <p:nvPr>
            <p:ph type="body" sz="quarter" idx="20" hasCustomPrompt="1"/>
          </p:nvPr>
        </p:nvSpPr>
        <p:spPr>
          <a:xfrm>
            <a:off x="443524" y="6064994"/>
            <a:ext cx="11307323" cy="422717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>
              <a:defRPr lang="en-GB" b="1" baseline="0" dirty="0" smtClean="0">
                <a:solidFill>
                  <a:schemeClr val="bg1"/>
                </a:solidFill>
              </a:defRPr>
            </a:lvl1pPr>
          </a:lstStyle>
          <a:p>
            <a:pPr marR="0" lvl="0" algn="ctr" fontAlgn="auto">
              <a:spcBef>
                <a:spcPts val="600"/>
              </a:spcBef>
              <a:spcAft>
                <a:spcPts val="1200"/>
              </a:spcAft>
              <a:buSzTx/>
              <a:tabLst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15" name="Content Left"/>
          <p:cNvSpPr>
            <a:spLocks noGrp="1"/>
          </p:cNvSpPr>
          <p:nvPr>
            <p:ph sz="quarter" idx="16" hasCustomPrompt="1"/>
          </p:nvPr>
        </p:nvSpPr>
        <p:spPr>
          <a:xfrm>
            <a:off x="443524" y="1709988"/>
            <a:ext cx="5498584" cy="4095501"/>
          </a:xfrm>
        </p:spPr>
        <p:txBody>
          <a:bodyPr>
            <a:noAutofit/>
          </a:bodyPr>
          <a:lstStyle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17" name="Org Heading Left"/>
          <p:cNvSpPr>
            <a:spLocks noGrp="1"/>
          </p:cNvSpPr>
          <p:nvPr>
            <p:ph type="body" sz="quarter" idx="17" hasCustomPrompt="1"/>
          </p:nvPr>
        </p:nvSpPr>
        <p:spPr>
          <a:xfrm>
            <a:off x="443524" y="1169988"/>
            <a:ext cx="5498584" cy="540000"/>
          </a:xfrm>
        </p:spPr>
        <p:txBody>
          <a:bodyPr tIns="0" bIns="0" anchor="ctr">
            <a:noAutofit/>
          </a:bodyPr>
          <a:lstStyle>
            <a:lvl1pPr marL="0" indent="0" algn="l" defTabSz="914395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95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7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6251816" y="1709988"/>
            <a:ext cx="5498584" cy="4095501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29" name="Org Heading 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6251816" y="1169988"/>
            <a:ext cx="5498584" cy="540000"/>
          </a:xfrm>
        </p:spPr>
        <p:txBody>
          <a:bodyPr tIns="0" bIns="0" anchor="ctr">
            <a:noAutofit/>
          </a:bodyPr>
          <a:lstStyle>
            <a:lvl1pPr marL="0" indent="0" algn="l" defTabSz="914395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95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dirty="0">
              <a:solidFill>
                <a:srgbClr val="B3B3B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dirty="0">
              <a:solidFill>
                <a:srgbClr val="B3B3B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03C551C-83BB-4568-94F6-AC8A8312A04A}" type="slidenum">
              <a:rPr lang="en-GB">
                <a:solidFill>
                  <a:srgbClr val="E4610F"/>
                </a:solidFill>
              </a:rPr>
              <a:pPr/>
              <a:t>‹Nº›</a:t>
            </a:fld>
            <a:endParaRPr lang="en-GB" dirty="0">
              <a:solidFill>
                <a:srgbClr val="E461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749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443078" y="540000"/>
            <a:ext cx="7434831" cy="63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Kicker"/>
          <p:cNvSpPr>
            <a:spLocks noGrp="1"/>
          </p:cNvSpPr>
          <p:nvPr>
            <p:ph type="body" sz="quarter" idx="15" hasCustomPrompt="1"/>
          </p:nvPr>
        </p:nvSpPr>
        <p:spPr>
          <a:xfrm>
            <a:off x="443524" y="6064994"/>
            <a:ext cx="11307323" cy="422717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>
              <a:defRPr lang="en-GB" b="1" baseline="0" dirty="0" smtClean="0">
                <a:solidFill>
                  <a:schemeClr val="bg1"/>
                </a:solidFill>
              </a:defRPr>
            </a:lvl1pPr>
          </a:lstStyle>
          <a:p>
            <a:pPr marR="0" lvl="0" algn="ctr" fontAlgn="auto">
              <a:spcBef>
                <a:spcPts val="600"/>
              </a:spcBef>
              <a:spcAft>
                <a:spcPts val="1200"/>
              </a:spcAft>
              <a:buSzTx/>
              <a:tabLst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3" name="Content"/>
          <p:cNvSpPr>
            <a:spLocks noGrp="1"/>
          </p:cNvSpPr>
          <p:nvPr>
            <p:ph idx="1" hasCustomPrompt="1"/>
          </p:nvPr>
        </p:nvSpPr>
        <p:spPr>
          <a:xfrm>
            <a:off x="443078" y="1170000"/>
            <a:ext cx="7434831" cy="4625364"/>
          </a:xfrm>
          <a:prstGeom prst="rect">
            <a:avLst/>
          </a:prstGeom>
        </p:spPr>
        <p:txBody>
          <a:bodyPr lIns="0" tIns="108000" anchor="t" anchorCtr="0">
            <a:normAutofit/>
          </a:bodyPr>
          <a:lstStyle>
            <a:lvl1pPr marL="0" marR="0" indent="0" algn="l" defTabSz="91439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rgbClr val="0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grpSp>
        <p:nvGrpSpPr>
          <p:cNvPr id="2" name="Foldover Box Top"/>
          <p:cNvGrpSpPr/>
          <p:nvPr userDrawn="1"/>
        </p:nvGrpSpPr>
        <p:grpSpPr>
          <a:xfrm>
            <a:off x="8179539" y="1000127"/>
            <a:ext cx="3562339" cy="390707"/>
            <a:chOff x="6595649" y="2433028"/>
            <a:chExt cx="2894400" cy="390707"/>
          </a:xfrm>
        </p:grpSpPr>
        <p:sp>
          <p:nvSpPr>
            <p:cNvPr id="17" name="Freeform 16"/>
            <p:cNvSpPr/>
            <p:nvPr userDrawn="1"/>
          </p:nvSpPr>
          <p:spPr>
            <a:xfrm>
              <a:off x="6595649" y="2433028"/>
              <a:ext cx="2894400" cy="390707"/>
            </a:xfrm>
            <a:custGeom>
              <a:avLst/>
              <a:gdLst>
                <a:gd name="connsiteX0" fmla="*/ 180000 w 2894400"/>
                <a:gd name="connsiteY0" fmla="*/ 0 h 390707"/>
                <a:gd name="connsiteX1" fmla="*/ 2894400 w 2894400"/>
                <a:gd name="connsiteY1" fmla="*/ 0 h 390707"/>
                <a:gd name="connsiteX2" fmla="*/ 2894400 w 2894400"/>
                <a:gd name="connsiteY2" fmla="*/ 390707 h 390707"/>
                <a:gd name="connsiteX3" fmla="*/ 0 w 2894400"/>
                <a:gd name="connsiteY3" fmla="*/ 390707 h 390707"/>
                <a:gd name="connsiteX4" fmla="*/ 0 w 2894400"/>
                <a:gd name="connsiteY4" fmla="*/ 180000 h 39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4400" h="390707">
                  <a:moveTo>
                    <a:pt x="180000" y="0"/>
                  </a:moveTo>
                  <a:lnTo>
                    <a:pt x="2894400" y="0"/>
                  </a:lnTo>
                  <a:lnTo>
                    <a:pt x="2894400" y="390707"/>
                  </a:lnTo>
                  <a:lnTo>
                    <a:pt x="0" y="390707"/>
                  </a:lnTo>
                  <a:lnTo>
                    <a:pt x="0" y="180000"/>
                  </a:lnTo>
                  <a:close/>
                </a:path>
              </a:pathLst>
            </a:custGeom>
            <a:solidFill>
              <a:schemeClr val="accent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800" dirty="0">
                <a:solidFill>
                  <a:prstClr val="white"/>
                </a:solidFill>
              </a:endParaRPr>
            </a:p>
          </p:txBody>
        </p:sp>
        <p:sp>
          <p:nvSpPr>
            <p:cNvPr id="11" name="Foldover Corner"/>
            <p:cNvSpPr>
              <a:spLocks/>
            </p:cNvSpPr>
            <p:nvPr userDrawn="1"/>
          </p:nvSpPr>
          <p:spPr>
            <a:xfrm>
              <a:off x="6595649" y="2433028"/>
              <a:ext cx="180000" cy="180000"/>
            </a:xfrm>
            <a:custGeom>
              <a:avLst/>
              <a:gdLst>
                <a:gd name="connsiteX0" fmla="*/ 0 w 274320"/>
                <a:gd name="connsiteY0" fmla="*/ 0 h 274320"/>
                <a:gd name="connsiteX1" fmla="*/ 274320 w 274320"/>
                <a:gd name="connsiteY1" fmla="*/ 0 h 274320"/>
                <a:gd name="connsiteX2" fmla="*/ 274320 w 274320"/>
                <a:gd name="connsiteY2" fmla="*/ 274320 h 274320"/>
                <a:gd name="connsiteX3" fmla="*/ 0 w 274320"/>
                <a:gd name="connsiteY3" fmla="*/ 274320 h 274320"/>
                <a:gd name="connsiteX4" fmla="*/ 0 w 274320"/>
                <a:gd name="connsiteY4" fmla="*/ 0 h 274320"/>
                <a:gd name="connsiteX0" fmla="*/ 0 w 274320"/>
                <a:gd name="connsiteY0" fmla="*/ 274320 h 274320"/>
                <a:gd name="connsiteX1" fmla="*/ 274320 w 274320"/>
                <a:gd name="connsiteY1" fmla="*/ 0 h 274320"/>
                <a:gd name="connsiteX2" fmla="*/ 274320 w 274320"/>
                <a:gd name="connsiteY2" fmla="*/ 274320 h 274320"/>
                <a:gd name="connsiteX3" fmla="*/ 0 w 274320"/>
                <a:gd name="connsiteY3" fmla="*/ 27432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" h="274320">
                  <a:moveTo>
                    <a:pt x="0" y="274320"/>
                  </a:moveTo>
                  <a:lnTo>
                    <a:pt x="274320" y="0"/>
                  </a:lnTo>
                  <a:lnTo>
                    <a:pt x="274320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chemeClr val="tx2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Foldover Box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179539" y="1176707"/>
            <a:ext cx="3562339" cy="98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216000" tIns="0" rIns="216000" bIns="288000">
            <a:spAutoFit/>
          </a:bodyPr>
          <a:lstStyle>
            <a:lvl1pPr marL="0" marR="0" indent="0" algn="l" defTabSz="91439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62" b="1" baseline="0">
                <a:solidFill>
                  <a:schemeClr val="bg1"/>
                </a:solidFill>
              </a:defRPr>
            </a:lvl1pPr>
            <a:lvl2pPr marL="457198" indent="0">
              <a:buNone/>
              <a:defRPr>
                <a:solidFill>
                  <a:schemeClr val="tx1"/>
                </a:solidFill>
              </a:defRPr>
            </a:lvl2pPr>
            <a:lvl3pPr marL="914395" indent="0">
              <a:buNone/>
              <a:defRPr>
                <a:solidFill>
                  <a:schemeClr val="tx1"/>
                </a:solidFill>
              </a:defRPr>
            </a:lvl3pPr>
            <a:lvl4pPr marL="1371592" indent="0">
              <a:buNone/>
              <a:defRPr>
                <a:solidFill>
                  <a:schemeClr val="tx1"/>
                </a:solidFill>
              </a:defRPr>
            </a:lvl4pPr>
            <a:lvl5pPr marL="1828789" indent="0">
              <a:buNone/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39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call out text. Do no change the width of box, will adjust vertically automatically.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dirty="0">
              <a:solidFill>
                <a:srgbClr val="B3B3B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dirty="0">
              <a:solidFill>
                <a:srgbClr val="B3B3B3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3C551C-83BB-4568-94F6-AC8A8312A04A}" type="slidenum">
              <a:rPr lang="en-GB">
                <a:solidFill>
                  <a:srgbClr val="E4610F"/>
                </a:solidFill>
              </a:rPr>
              <a:pPr/>
              <a:t>‹Nº›</a:t>
            </a:fld>
            <a:endParaRPr lang="en-GB" dirty="0">
              <a:solidFill>
                <a:srgbClr val="E461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00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Kicker"/>
          <p:cNvSpPr>
            <a:spLocks noGrp="1"/>
          </p:cNvSpPr>
          <p:nvPr>
            <p:ph type="body" sz="quarter" idx="12" hasCustomPrompt="1"/>
          </p:nvPr>
        </p:nvSpPr>
        <p:spPr>
          <a:xfrm>
            <a:off x="443524" y="6064994"/>
            <a:ext cx="11307323" cy="422717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>
              <a:defRPr lang="en-GB" b="1" baseline="0" dirty="0" smtClean="0">
                <a:solidFill>
                  <a:schemeClr val="bg1"/>
                </a:solidFill>
              </a:defRPr>
            </a:lvl1pPr>
          </a:lstStyle>
          <a:p>
            <a:pPr marR="0" lvl="0" algn="ctr" fontAlgn="auto">
              <a:spcBef>
                <a:spcPts val="600"/>
              </a:spcBef>
              <a:spcAft>
                <a:spcPts val="1200"/>
              </a:spcAft>
              <a:buSzTx/>
              <a:tabLst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8" name="Content"/>
          <p:cNvSpPr>
            <a:spLocks noGrp="1"/>
          </p:cNvSpPr>
          <p:nvPr>
            <p:ph sz="quarter" idx="22"/>
          </p:nvPr>
        </p:nvSpPr>
        <p:spPr>
          <a:xfrm>
            <a:off x="443524" y="1808976"/>
            <a:ext cx="11307323" cy="3996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ubtitle"/>
          <p:cNvSpPr>
            <a:spLocks noGrp="1"/>
          </p:cNvSpPr>
          <p:nvPr>
            <p:ph type="body" sz="quarter" idx="21" hasCustomPrompt="1"/>
          </p:nvPr>
        </p:nvSpPr>
        <p:spPr>
          <a:xfrm>
            <a:off x="443524" y="1169988"/>
            <a:ext cx="11307323" cy="612000"/>
          </a:xfrm>
        </p:spPr>
        <p:txBody>
          <a:bodyPr vert="horz" lIns="0" tIns="72000" rIns="0" bIns="72000" rtlCol="0">
            <a:noAutofit/>
          </a:bodyPr>
          <a:lstStyle>
            <a:lvl1pPr marL="0" marR="0" indent="0" algn="l" defTabSz="914395" rtl="0" eaLnBrk="1" fontAlgn="auto" latinLnBrk="0" hangingPunct="1">
              <a:lnSpc>
                <a:spcPct val="90000"/>
              </a:lnSpc>
              <a:spcBef>
                <a:spcPts val="369"/>
              </a:spcBef>
              <a:spcAft>
                <a:spcPts val="738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662">
                <a:solidFill>
                  <a:schemeClr val="tx1"/>
                </a:solidFill>
              </a:defRPr>
            </a:lvl1pPr>
          </a:lstStyle>
          <a:p>
            <a:pPr marL="0" marR="0" lvl="0" indent="0" algn="l" defTabSz="914395" rtl="0" eaLnBrk="1" fontAlgn="auto" latinLnBrk="0" hangingPunct="1">
              <a:lnSpc>
                <a:spcPct val="90000"/>
              </a:lnSpc>
              <a:spcBef>
                <a:spcPts val="369"/>
              </a:spcBef>
              <a:spcAft>
                <a:spcPts val="738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dirty="0">
              <a:solidFill>
                <a:srgbClr val="B3B3B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dirty="0">
              <a:solidFill>
                <a:srgbClr val="B3B3B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03C551C-83BB-4568-94F6-AC8A8312A04A}" type="slidenum">
              <a:rPr lang="en-GB">
                <a:solidFill>
                  <a:srgbClr val="E4610F"/>
                </a:solidFill>
              </a:rPr>
              <a:pPr/>
              <a:t>‹Nº›</a:t>
            </a:fld>
            <a:endParaRPr lang="en-GB" dirty="0">
              <a:solidFill>
                <a:srgbClr val="E461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967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 w.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Kicker"/>
          <p:cNvSpPr>
            <a:spLocks noGrp="1"/>
          </p:cNvSpPr>
          <p:nvPr>
            <p:ph type="body" sz="quarter" idx="21" hasCustomPrompt="1"/>
          </p:nvPr>
        </p:nvSpPr>
        <p:spPr>
          <a:xfrm>
            <a:off x="443524" y="6064994"/>
            <a:ext cx="11307323" cy="422717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>
              <a:defRPr lang="en-GB" b="1" baseline="0" dirty="0" smtClean="0">
                <a:solidFill>
                  <a:schemeClr val="bg1"/>
                </a:solidFill>
              </a:defRPr>
            </a:lvl1pPr>
          </a:lstStyle>
          <a:p>
            <a:pPr marR="0" lvl="0" algn="ctr" fontAlgn="auto">
              <a:spcBef>
                <a:spcPts val="600"/>
              </a:spcBef>
              <a:spcAft>
                <a:spcPts val="1200"/>
              </a:spcAft>
              <a:buSzTx/>
              <a:tabLst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15" name="Content Left"/>
          <p:cNvSpPr>
            <a:spLocks noGrp="1"/>
          </p:cNvSpPr>
          <p:nvPr>
            <p:ph sz="quarter" idx="16" hasCustomPrompt="1"/>
          </p:nvPr>
        </p:nvSpPr>
        <p:spPr>
          <a:xfrm>
            <a:off x="443077" y="2226654"/>
            <a:ext cx="5498584" cy="3578834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17" name="Org Heading Left"/>
          <p:cNvSpPr>
            <a:spLocks noGrp="1"/>
          </p:cNvSpPr>
          <p:nvPr>
            <p:ph type="body" sz="quarter" idx="17" hasCustomPrompt="1"/>
          </p:nvPr>
        </p:nvSpPr>
        <p:spPr>
          <a:xfrm>
            <a:off x="443077" y="1782001"/>
            <a:ext cx="5498584" cy="432000"/>
          </a:xfrm>
        </p:spPr>
        <p:txBody>
          <a:bodyPr tIns="0" bIns="0" anchor="ctr">
            <a:noAutofit/>
          </a:bodyPr>
          <a:lstStyle>
            <a:lvl1pPr>
              <a:defRPr lang="en-US" sz="1477" b="1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95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7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6264781" y="2226654"/>
            <a:ext cx="5498584" cy="3578834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29" name="Org Heading 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6265781" y="1782001"/>
            <a:ext cx="5498584" cy="432000"/>
          </a:xfrm>
        </p:spPr>
        <p:txBody>
          <a:bodyPr tIns="0" bIns="0" anchor="ctr">
            <a:noAutofit/>
          </a:bodyPr>
          <a:lstStyle>
            <a:lvl1pPr marL="0" indent="0" algn="l" defTabSz="914395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477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95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31" name="Subtitle"/>
          <p:cNvSpPr>
            <a:spLocks noGrp="1"/>
          </p:cNvSpPr>
          <p:nvPr>
            <p:ph type="body" sz="quarter" idx="20" hasCustomPrompt="1"/>
          </p:nvPr>
        </p:nvSpPr>
        <p:spPr>
          <a:xfrm>
            <a:off x="443524" y="1169988"/>
            <a:ext cx="11307323" cy="612000"/>
          </a:xfrm>
        </p:spPr>
        <p:txBody>
          <a:bodyPr tIns="72000" bIns="72000">
            <a:noAutofit/>
          </a:bodyPr>
          <a:lstStyle>
            <a:lvl1pPr>
              <a:defRPr sz="1662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dirty="0">
              <a:solidFill>
                <a:srgbClr val="B3B3B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dirty="0">
              <a:solidFill>
                <a:srgbClr val="B3B3B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03C551C-83BB-4568-94F6-AC8A8312A04A}" type="slidenum">
              <a:rPr lang="en-GB">
                <a:solidFill>
                  <a:srgbClr val="E4610F"/>
                </a:solidFill>
              </a:rPr>
              <a:pPr/>
              <a:t>‹Nº›</a:t>
            </a:fld>
            <a:endParaRPr lang="en-GB" dirty="0">
              <a:solidFill>
                <a:srgbClr val="E461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515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443078" y="540000"/>
            <a:ext cx="7434831" cy="63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Kicker"/>
          <p:cNvSpPr>
            <a:spLocks noGrp="1"/>
          </p:cNvSpPr>
          <p:nvPr>
            <p:ph type="body" sz="quarter" idx="15" hasCustomPrompt="1"/>
          </p:nvPr>
        </p:nvSpPr>
        <p:spPr>
          <a:xfrm>
            <a:off x="443524" y="6064994"/>
            <a:ext cx="11307323" cy="422717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>
              <a:defRPr lang="en-GB" b="1" baseline="0" dirty="0" smtClean="0">
                <a:solidFill>
                  <a:schemeClr val="bg1"/>
                </a:solidFill>
              </a:defRPr>
            </a:lvl1pPr>
          </a:lstStyle>
          <a:p>
            <a:pPr marR="0" lvl="0" algn="ctr" fontAlgn="auto">
              <a:spcBef>
                <a:spcPts val="600"/>
              </a:spcBef>
              <a:spcAft>
                <a:spcPts val="1200"/>
              </a:spcAft>
              <a:buSzTx/>
              <a:tabLst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3" name="Content"/>
          <p:cNvSpPr>
            <a:spLocks noGrp="1"/>
          </p:cNvSpPr>
          <p:nvPr>
            <p:ph idx="1" hasCustomPrompt="1"/>
          </p:nvPr>
        </p:nvSpPr>
        <p:spPr>
          <a:xfrm>
            <a:off x="443078" y="1799989"/>
            <a:ext cx="7434831" cy="4005500"/>
          </a:xfrm>
          <a:prstGeom prst="rect">
            <a:avLst/>
          </a:prstGeom>
        </p:spPr>
        <p:txBody>
          <a:bodyPr lIns="0" tIns="108000" anchor="t" anchorCtr="0">
            <a:normAutofit/>
          </a:bodyPr>
          <a:lstStyle>
            <a:lvl1pPr marL="0" marR="0" indent="0" algn="l" defTabSz="91439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rgbClr val="0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43525" y="1169988"/>
            <a:ext cx="7434831" cy="612000"/>
          </a:xfrm>
          <a:prstGeom prst="rect">
            <a:avLst/>
          </a:prstGeom>
        </p:spPr>
        <p:txBody>
          <a:bodyPr lIns="0" tIns="72000" bIns="72000" anchor="t" anchorCtr="0">
            <a:noAutofit/>
          </a:bodyPr>
          <a:lstStyle>
            <a:lvl1pPr marL="0" indent="0">
              <a:buNone/>
              <a:defRPr sz="1662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grpSp>
        <p:nvGrpSpPr>
          <p:cNvPr id="2" name="Foldover Box Top"/>
          <p:cNvGrpSpPr/>
          <p:nvPr userDrawn="1"/>
        </p:nvGrpSpPr>
        <p:grpSpPr>
          <a:xfrm>
            <a:off x="8179539" y="1000127"/>
            <a:ext cx="3562339" cy="390707"/>
            <a:chOff x="6595649" y="2433028"/>
            <a:chExt cx="2894400" cy="390707"/>
          </a:xfrm>
        </p:grpSpPr>
        <p:sp>
          <p:nvSpPr>
            <p:cNvPr id="17" name="Freeform 16"/>
            <p:cNvSpPr/>
            <p:nvPr userDrawn="1"/>
          </p:nvSpPr>
          <p:spPr>
            <a:xfrm>
              <a:off x="6595649" y="2433028"/>
              <a:ext cx="2894400" cy="390707"/>
            </a:xfrm>
            <a:custGeom>
              <a:avLst/>
              <a:gdLst>
                <a:gd name="connsiteX0" fmla="*/ 180000 w 2894400"/>
                <a:gd name="connsiteY0" fmla="*/ 0 h 390707"/>
                <a:gd name="connsiteX1" fmla="*/ 2894400 w 2894400"/>
                <a:gd name="connsiteY1" fmla="*/ 0 h 390707"/>
                <a:gd name="connsiteX2" fmla="*/ 2894400 w 2894400"/>
                <a:gd name="connsiteY2" fmla="*/ 390707 h 390707"/>
                <a:gd name="connsiteX3" fmla="*/ 0 w 2894400"/>
                <a:gd name="connsiteY3" fmla="*/ 390707 h 390707"/>
                <a:gd name="connsiteX4" fmla="*/ 0 w 2894400"/>
                <a:gd name="connsiteY4" fmla="*/ 180000 h 39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4400" h="390707">
                  <a:moveTo>
                    <a:pt x="180000" y="0"/>
                  </a:moveTo>
                  <a:lnTo>
                    <a:pt x="2894400" y="0"/>
                  </a:lnTo>
                  <a:lnTo>
                    <a:pt x="2894400" y="390707"/>
                  </a:lnTo>
                  <a:lnTo>
                    <a:pt x="0" y="390707"/>
                  </a:lnTo>
                  <a:lnTo>
                    <a:pt x="0" y="180000"/>
                  </a:lnTo>
                  <a:close/>
                </a:path>
              </a:pathLst>
            </a:custGeom>
            <a:solidFill>
              <a:schemeClr val="accent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800" dirty="0">
                <a:solidFill>
                  <a:prstClr val="white"/>
                </a:solidFill>
              </a:endParaRPr>
            </a:p>
          </p:txBody>
        </p:sp>
        <p:sp>
          <p:nvSpPr>
            <p:cNvPr id="11" name="Foldover Corner"/>
            <p:cNvSpPr>
              <a:spLocks/>
            </p:cNvSpPr>
            <p:nvPr userDrawn="1"/>
          </p:nvSpPr>
          <p:spPr>
            <a:xfrm>
              <a:off x="6595649" y="2433028"/>
              <a:ext cx="180000" cy="180000"/>
            </a:xfrm>
            <a:custGeom>
              <a:avLst/>
              <a:gdLst>
                <a:gd name="connsiteX0" fmla="*/ 0 w 274320"/>
                <a:gd name="connsiteY0" fmla="*/ 0 h 274320"/>
                <a:gd name="connsiteX1" fmla="*/ 274320 w 274320"/>
                <a:gd name="connsiteY1" fmla="*/ 0 h 274320"/>
                <a:gd name="connsiteX2" fmla="*/ 274320 w 274320"/>
                <a:gd name="connsiteY2" fmla="*/ 274320 h 274320"/>
                <a:gd name="connsiteX3" fmla="*/ 0 w 274320"/>
                <a:gd name="connsiteY3" fmla="*/ 274320 h 274320"/>
                <a:gd name="connsiteX4" fmla="*/ 0 w 274320"/>
                <a:gd name="connsiteY4" fmla="*/ 0 h 274320"/>
                <a:gd name="connsiteX0" fmla="*/ 0 w 274320"/>
                <a:gd name="connsiteY0" fmla="*/ 274320 h 274320"/>
                <a:gd name="connsiteX1" fmla="*/ 274320 w 274320"/>
                <a:gd name="connsiteY1" fmla="*/ 0 h 274320"/>
                <a:gd name="connsiteX2" fmla="*/ 274320 w 274320"/>
                <a:gd name="connsiteY2" fmla="*/ 274320 h 274320"/>
                <a:gd name="connsiteX3" fmla="*/ 0 w 274320"/>
                <a:gd name="connsiteY3" fmla="*/ 27432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" h="274320">
                  <a:moveTo>
                    <a:pt x="0" y="274320"/>
                  </a:moveTo>
                  <a:lnTo>
                    <a:pt x="274320" y="0"/>
                  </a:lnTo>
                  <a:lnTo>
                    <a:pt x="274320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chemeClr val="tx2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Foldover Box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179539" y="1176707"/>
            <a:ext cx="3562339" cy="98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216000" tIns="0" rIns="216000" bIns="288000">
            <a:spAutoFit/>
          </a:bodyPr>
          <a:lstStyle>
            <a:lvl1pPr marL="0" marR="0" indent="0" algn="l" defTabSz="91439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62" b="1" baseline="0">
                <a:solidFill>
                  <a:schemeClr val="bg1"/>
                </a:solidFill>
              </a:defRPr>
            </a:lvl1pPr>
            <a:lvl2pPr marL="457198" indent="0">
              <a:buNone/>
              <a:defRPr>
                <a:solidFill>
                  <a:schemeClr val="tx1"/>
                </a:solidFill>
              </a:defRPr>
            </a:lvl2pPr>
            <a:lvl3pPr marL="914395" indent="0">
              <a:buNone/>
              <a:defRPr>
                <a:solidFill>
                  <a:schemeClr val="tx1"/>
                </a:solidFill>
              </a:defRPr>
            </a:lvl3pPr>
            <a:lvl4pPr marL="1371592" indent="0">
              <a:buNone/>
              <a:defRPr>
                <a:solidFill>
                  <a:schemeClr val="tx1"/>
                </a:solidFill>
              </a:defRPr>
            </a:lvl4pPr>
            <a:lvl5pPr marL="1828789" indent="0">
              <a:buNone/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39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call out text. Do no change the width of box, will adjust vertically automatically.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dirty="0">
              <a:solidFill>
                <a:srgbClr val="B3B3B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dirty="0">
              <a:solidFill>
                <a:srgbClr val="B3B3B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3C551C-83BB-4568-94F6-AC8A8312A04A}" type="slidenum">
              <a:rPr lang="en-GB">
                <a:solidFill>
                  <a:srgbClr val="E4610F"/>
                </a:solidFill>
              </a:rPr>
              <a:pPr/>
              <a:t>‹Nº›</a:t>
            </a:fld>
            <a:endParaRPr lang="en-GB" dirty="0">
              <a:solidFill>
                <a:srgbClr val="E461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546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Conten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Kicker"/>
          <p:cNvSpPr>
            <a:spLocks noGrp="1"/>
          </p:cNvSpPr>
          <p:nvPr>
            <p:ph type="body" sz="quarter" idx="16" hasCustomPrompt="1"/>
          </p:nvPr>
        </p:nvSpPr>
        <p:spPr>
          <a:xfrm>
            <a:off x="443524" y="6064994"/>
            <a:ext cx="11307323" cy="422717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>
              <a:defRPr lang="en-GB" b="1" baseline="0" dirty="0" smtClean="0">
                <a:solidFill>
                  <a:schemeClr val="bg1"/>
                </a:solidFill>
              </a:defRPr>
            </a:lvl1pPr>
          </a:lstStyle>
          <a:p>
            <a:pPr marR="0" lvl="0" algn="ctr" fontAlgn="auto">
              <a:spcBef>
                <a:spcPts val="600"/>
              </a:spcBef>
              <a:spcAft>
                <a:spcPts val="1200"/>
              </a:spcAft>
              <a:buSzTx/>
              <a:tabLst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12" name="Content Placeholder"/>
          <p:cNvSpPr>
            <a:spLocks noGrp="1"/>
          </p:cNvSpPr>
          <p:nvPr>
            <p:ph sz="quarter" idx="11" hasCustomPrompt="1"/>
          </p:nvPr>
        </p:nvSpPr>
        <p:spPr>
          <a:xfrm>
            <a:off x="443077" y="1782002"/>
            <a:ext cx="11307323" cy="8914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7" name="Content PIcture 1"/>
          <p:cNvSpPr>
            <a:spLocks noGrp="1"/>
          </p:cNvSpPr>
          <p:nvPr>
            <p:ph sz="quarter" idx="12" hasCustomPrompt="1"/>
          </p:nvPr>
        </p:nvSpPr>
        <p:spPr>
          <a:xfrm>
            <a:off x="443077" y="2913550"/>
            <a:ext cx="3562339" cy="28944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9" name="Content PIcture 2"/>
          <p:cNvSpPr>
            <a:spLocks noGrp="1"/>
          </p:cNvSpPr>
          <p:nvPr>
            <p:ph sz="quarter" idx="13" hasCustomPrompt="1"/>
          </p:nvPr>
        </p:nvSpPr>
        <p:spPr>
          <a:xfrm>
            <a:off x="4315569" y="2913550"/>
            <a:ext cx="3562339" cy="28944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1" name="Content PIcture 3"/>
          <p:cNvSpPr>
            <a:spLocks noGrp="1"/>
          </p:cNvSpPr>
          <p:nvPr>
            <p:ph sz="quarter" idx="15" hasCustomPrompt="1"/>
          </p:nvPr>
        </p:nvSpPr>
        <p:spPr>
          <a:xfrm>
            <a:off x="8188061" y="2913550"/>
            <a:ext cx="3562339" cy="28944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43524" y="1169988"/>
            <a:ext cx="11307323" cy="612000"/>
          </a:xfrm>
        </p:spPr>
        <p:txBody>
          <a:bodyPr tIns="72000" bIns="72000">
            <a:noAutofit/>
          </a:bodyPr>
          <a:lstStyle>
            <a:lvl1pPr>
              <a:defRPr lang="en-US" sz="1662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95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dirty="0">
              <a:solidFill>
                <a:srgbClr val="B3B3B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dirty="0">
              <a:solidFill>
                <a:srgbClr val="B3B3B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03C551C-83BB-4568-94F6-AC8A8312A04A}" type="slidenum">
              <a:rPr lang="en-GB">
                <a:solidFill>
                  <a:srgbClr val="E4610F"/>
                </a:solidFill>
              </a:rPr>
              <a:pPr/>
              <a:t>‹Nº›</a:t>
            </a:fld>
            <a:endParaRPr lang="en-GB" dirty="0">
              <a:solidFill>
                <a:srgbClr val="E461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5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AEC65-A217-448D-8500-408728BF5B27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71386724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43524" y="540000"/>
            <a:ext cx="3562339" cy="952182"/>
          </a:xfrm>
        </p:spPr>
        <p:txBody>
          <a:bodyPr lIns="0" tIns="0" anchor="t" anchorCtr="0"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Kicker"/>
          <p:cNvSpPr>
            <a:spLocks noGrp="1"/>
          </p:cNvSpPr>
          <p:nvPr>
            <p:ph type="body" sz="quarter" idx="19" hasCustomPrompt="1"/>
          </p:nvPr>
        </p:nvSpPr>
        <p:spPr>
          <a:xfrm>
            <a:off x="443524" y="6064994"/>
            <a:ext cx="11307323" cy="422717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>
              <a:defRPr lang="en-GB" b="1" baseline="0" dirty="0" smtClean="0">
                <a:solidFill>
                  <a:schemeClr val="bg1"/>
                </a:solidFill>
              </a:defRPr>
            </a:lvl1pPr>
          </a:lstStyle>
          <a:p>
            <a:pPr marR="0" lvl="0" algn="ctr" fontAlgn="auto">
              <a:spcBef>
                <a:spcPts val="600"/>
              </a:spcBef>
              <a:spcAft>
                <a:spcPts val="1200"/>
              </a:spcAft>
              <a:buSzTx/>
              <a:tabLst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443524" y="2356182"/>
            <a:ext cx="3562339" cy="3449306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1477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9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4316017" y="533400"/>
            <a:ext cx="7434831" cy="527208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text, tables, charts, smart art, picture or media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443524" y="1492182"/>
            <a:ext cx="3562339" cy="86400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1662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dirty="0">
              <a:solidFill>
                <a:srgbClr val="B3B3B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dirty="0">
              <a:solidFill>
                <a:srgbClr val="B3B3B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03C551C-83BB-4568-94F6-AC8A8312A04A}" type="slidenum">
              <a:rPr lang="en-GB">
                <a:solidFill>
                  <a:srgbClr val="E4610F"/>
                </a:solidFill>
              </a:rPr>
              <a:pPr/>
              <a:t>‹Nº›</a:t>
            </a:fld>
            <a:endParaRPr lang="en-GB" dirty="0">
              <a:solidFill>
                <a:srgbClr val="E461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61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6">
          <p15:clr>
            <a:srgbClr val="C35EA4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Narr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443078" y="540000"/>
            <a:ext cx="7434831" cy="63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Kicker"/>
          <p:cNvSpPr>
            <a:spLocks noGrp="1"/>
          </p:cNvSpPr>
          <p:nvPr>
            <p:ph type="body" sz="quarter" idx="20" hasCustomPrompt="1"/>
          </p:nvPr>
        </p:nvSpPr>
        <p:spPr>
          <a:xfrm>
            <a:off x="443524" y="6064994"/>
            <a:ext cx="11307323" cy="422717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39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1477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9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9" name="Content"/>
          <p:cNvSpPr>
            <a:spLocks noGrp="1"/>
          </p:cNvSpPr>
          <p:nvPr>
            <p:ph sz="quarter" idx="21"/>
          </p:nvPr>
        </p:nvSpPr>
        <p:spPr>
          <a:xfrm>
            <a:off x="443078" y="1782001"/>
            <a:ext cx="7434831" cy="40234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443078" y="1169988"/>
            <a:ext cx="7434831" cy="612000"/>
          </a:xfrm>
          <a:prstGeom prst="rect">
            <a:avLst/>
          </a:prstGeom>
        </p:spPr>
        <p:txBody>
          <a:bodyPr lIns="0" tIns="72000" bIns="72000" anchor="t" anchorCtr="0">
            <a:noAutofit/>
          </a:bodyPr>
          <a:lstStyle>
            <a:lvl1pPr marL="0" indent="0">
              <a:buNone/>
              <a:defRPr sz="1846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9" hasCustomPrompt="1"/>
          </p:nvPr>
        </p:nvSpPr>
        <p:spPr>
          <a:xfrm>
            <a:off x="8176785" y="540002"/>
            <a:ext cx="3562339" cy="52654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dirty="0">
              <a:solidFill>
                <a:srgbClr val="B3B3B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dirty="0">
              <a:solidFill>
                <a:srgbClr val="B3B3B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03C551C-83BB-4568-94F6-AC8A8312A04A}" type="slidenum">
              <a:rPr lang="en-GB">
                <a:solidFill>
                  <a:srgbClr val="E4610F"/>
                </a:solidFill>
              </a:rPr>
              <a:pPr/>
              <a:t>‹Nº›</a:t>
            </a:fld>
            <a:endParaRPr lang="en-GB" dirty="0">
              <a:solidFill>
                <a:srgbClr val="E461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23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orient="horz" pos="22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ange"/>
          <p:cNvSpPr/>
          <p:nvPr userDrawn="1"/>
        </p:nvSpPr>
        <p:spPr>
          <a:xfrm>
            <a:off x="-12192" y="1792224"/>
            <a:ext cx="12204192" cy="5065776"/>
          </a:xfrm>
          <a:prstGeom prst="rect">
            <a:avLst/>
          </a:pr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721642" y="2279810"/>
            <a:ext cx="10743285" cy="500697"/>
          </a:xfrm>
        </p:spPr>
        <p:txBody>
          <a:bodyPr lIns="0" tIns="0" rIns="0" bIns="0" anchor="t">
            <a:noAutofit/>
          </a:bodyPr>
          <a:lstStyle>
            <a:lvl1pPr algn="l">
              <a:defRPr sz="38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721642" y="2967832"/>
            <a:ext cx="8812885" cy="5095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0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721642" y="4017169"/>
            <a:ext cx="7421033" cy="523875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17" name="Diagonal Line 2"/>
          <p:cNvCxnSpPr/>
          <p:nvPr userDrawn="1"/>
        </p:nvCxnSpPr>
        <p:spPr>
          <a:xfrm flipH="1">
            <a:off x="6794500" y="2898648"/>
            <a:ext cx="5409693" cy="3959352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Diagonal Line 1"/>
          <p:cNvCxnSpPr/>
          <p:nvPr userDrawn="1"/>
        </p:nvCxnSpPr>
        <p:spPr>
          <a:xfrm flipH="1">
            <a:off x="9059334" y="4445794"/>
            <a:ext cx="3132668" cy="2412207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Horizontal Line"/>
          <p:cNvCxnSpPr/>
          <p:nvPr userDrawn="1"/>
        </p:nvCxnSpPr>
        <p:spPr>
          <a:xfrm flipH="1">
            <a:off x="2" y="6015323"/>
            <a:ext cx="12204191" cy="0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Large Logo" descr="ARCADIS FULL BRAND LOGO 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57" y="396001"/>
            <a:ext cx="4559808" cy="36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057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21269074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18F043-83FE-494C-9733-BB13876E8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A6A5E5-8DBB-4029-B86C-707C1BC4B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C0B17D-4A24-496C-9991-A84320B2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C7A4CE-43B7-412D-B3ED-C89398EB4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AD4C1A-62CA-4F2F-9E4F-88F8D9D4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A8012-A2E5-4C85-A0AD-5D8B325B361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379582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4B7342-7BC9-42A5-96A3-85F52B8D1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2058D0-AC64-4685-8F71-08615ED67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1040D5-614C-496E-A4E8-3ED5BE62D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B90562-70B6-49BE-A683-CADCC5AA1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3988E1-BF35-4647-9F9C-92632494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A8012-A2E5-4C85-A0AD-5D8B325B361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901276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441D43-1A2C-49BF-82D6-E40014115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57130E-1898-42D9-8531-E76C2A445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3D4A6E-F6B0-45C7-A836-E64D80418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90621F-CFA4-4D9D-9BDB-D668AC367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42955C-85AC-4B9F-BB47-61C6112C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A8012-A2E5-4C85-A0AD-5D8B325B361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419553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BBF406-3392-40FB-AC29-53A1B423C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E4CE9F-975E-401E-A6ED-81CD00E2F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95B7B6-21AE-4314-9C51-224E7CBE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945184-13B4-4DFF-B6EA-1573430A7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A9985E-66DE-4E8E-91A2-36569F4B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D68092-5196-4E28-97BE-C6CE4C698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A8012-A2E5-4C85-A0AD-5D8B325B361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886042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EEB0C8-8252-468F-8B78-229ED4CD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3612E3-2133-4E79-B9DD-2FE69B26E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80237A-A1E0-42B3-A555-642A6E63A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165204-6D5C-4527-8F04-8AFA0F5A5D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33E5ED4-2B47-4F1F-8867-814D6B377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86E962C-2FD1-44E6-B840-512500FEB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F61460-9AA9-4624-814E-9063558DF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CC90E6A-51AC-4EE2-A36F-729989799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A8012-A2E5-4C85-A0AD-5D8B325B361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200966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1A5868-ED86-4A9E-8DB8-B22FDBB24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F91432D-34AE-4C0B-9FCD-5673EE6E8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6202298-94DA-40D2-874B-7D11351F1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B82A3F-80E8-42B3-B6F9-48146A37A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A8012-A2E5-4C85-A0AD-5D8B325B361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5314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07B4-368B-4F3B-8B99-8B052053AAB2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57789763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3017348-A478-4115-9D9F-9A51C2707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413C67D-D7C9-41DC-AA73-53B04AD1C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6EC7D3-F24F-4505-B5FE-BF9941E24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A8012-A2E5-4C85-A0AD-5D8B325B361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178595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F67735-9687-4018-9D83-94BCD641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407227-4F99-49E5-A22F-081ECA8B7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FFC52A-3827-4800-9415-E01277B08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ECAE38-CA18-4C70-B4A5-D0E96ADB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4A721D-BB19-41FC-BD82-3D5AF636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B610A2-F13E-45F1-8CFE-ADBA0D0C6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A8012-A2E5-4C85-A0AD-5D8B325B361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27035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FB8901-CB5B-41D1-9D6F-D21C4E1D1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BFD23BA-303E-4B01-9BBD-773546BF6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BB3396-0654-4681-80DC-4848D8675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D4AFCA-5798-4C8A-BBBD-04EA561F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83973E-18BF-4021-9793-9B388AD1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204B94-FCED-44EF-B1E3-C90452A4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A8012-A2E5-4C85-A0AD-5D8B325B361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370017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96EF19-9F8E-4E00-B849-BBC7057DA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EC1B0D-AA73-4D0C-99D0-330EF6A74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427704-C0F8-4686-814C-7B40DDF06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96604B-75EE-42CE-AA93-7B5FA8ABF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AECB62-AB60-417E-888D-CE8DD53E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A8012-A2E5-4C85-A0AD-5D8B325B361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926675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D403A40-29C5-4F60-ABEF-6D3ECD907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FF269E-9B41-44A6-80E0-D4F4E0C78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5FAD38-EA0D-43B7-8201-5E1768E62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278C40-72BE-43E4-A6AC-6A042414B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A2A088-9782-4F0C-B16A-21035233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A8012-A2E5-4C85-A0AD-5D8B325B361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989981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7" y="686547"/>
            <a:ext cx="1237111" cy="642844"/>
          </a:xfrm>
          <a:prstGeom prst="rect">
            <a:avLst/>
          </a:prstGeom>
        </p:spPr>
      </p:pic>
      <p:sp>
        <p:nvSpPr>
          <p:cNvPr id="3" name="Cheurón 2"/>
          <p:cNvSpPr/>
          <p:nvPr userDrawn="1"/>
        </p:nvSpPr>
        <p:spPr>
          <a:xfrm>
            <a:off x="598737" y="724366"/>
            <a:ext cx="278585" cy="508879"/>
          </a:xfrm>
          <a:prstGeom prst="chevron">
            <a:avLst/>
          </a:prstGeom>
          <a:solidFill>
            <a:srgbClr val="29B4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9" tIns="60955" rIns="121909" bIns="60955" rtlCol="0" anchor="ctr"/>
          <a:lstStyle/>
          <a:p>
            <a:pPr algn="ctr"/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9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F5547-E48E-4967-8219-DC133DD6168B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9980687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70DA1-5F75-4C22-99E1-C6904815DBAB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8122116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AB336-AE23-4A9C-AA7A-0116A6B71E0E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4640158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image" Target="../media/image7.jpg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40D644E-08E0-4761-9073-EE65A35706DB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61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490538"/>
            <a:ext cx="11137900" cy="41751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Haga</a:t>
            </a:r>
            <a:r>
              <a:rPr lang="en-US" noProof="0" dirty="0"/>
              <a:t> </a:t>
            </a:r>
            <a:r>
              <a:rPr lang="en-US" noProof="0" dirty="0" err="1"/>
              <a:t>clic</a:t>
            </a:r>
            <a:r>
              <a:rPr lang="en-US" noProof="0" dirty="0"/>
              <a:t> para </a:t>
            </a:r>
            <a:r>
              <a:rPr lang="en-US" noProof="0" dirty="0" err="1"/>
              <a:t>cambiar</a:t>
            </a:r>
            <a:r>
              <a:rPr lang="en-US" noProof="0" dirty="0"/>
              <a:t> el </a:t>
            </a:r>
            <a:r>
              <a:rPr lang="en-US" noProof="0" dirty="0" err="1"/>
              <a:t>estilo</a:t>
            </a:r>
            <a:r>
              <a:rPr lang="en-US" noProof="0" dirty="0"/>
              <a:t> de </a:t>
            </a:r>
            <a:r>
              <a:rPr lang="en-US" noProof="0" dirty="0" err="1"/>
              <a:t>título</a:t>
            </a:r>
            <a:r>
              <a:rPr lang="en-US" noProof="0" dirty="0"/>
              <a:t>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1" y="1341438"/>
            <a:ext cx="11137900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6E6E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1147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87485" y="6524626"/>
            <a:ext cx="814916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800" b="1"/>
            </a:lvl1pPr>
          </a:lstStyle>
          <a:p>
            <a:pPr>
              <a:defRPr/>
            </a:pPr>
            <a:fld id="{E5C29676-2D1A-41A1-A618-C3FDF5C48FB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128" name="Text Box 16"/>
          <p:cNvSpPr txBox="1">
            <a:spLocks noChangeArrowheads="1"/>
          </p:cNvSpPr>
          <p:nvPr/>
        </p:nvSpPr>
        <p:spPr bwMode="auto">
          <a:xfrm>
            <a:off x="700497" y="6524625"/>
            <a:ext cx="2021707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just" eaLnBrk="0" fontAlgn="base" hangingPunct="0">
              <a:lnSpc>
                <a:spcPct val="115000"/>
              </a:lnSpc>
              <a:spcBef>
                <a:spcPct val="6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just" eaLnBrk="0" fontAlgn="base" hangingPunct="0">
              <a:lnSpc>
                <a:spcPct val="115000"/>
              </a:lnSpc>
              <a:spcBef>
                <a:spcPct val="6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just" eaLnBrk="0" fontAlgn="base" hangingPunct="0">
              <a:lnSpc>
                <a:spcPct val="115000"/>
              </a:lnSpc>
              <a:spcBef>
                <a:spcPct val="6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just" eaLnBrk="0" fontAlgn="base" hangingPunct="0">
              <a:lnSpc>
                <a:spcPct val="115000"/>
              </a:lnSpc>
              <a:spcBef>
                <a:spcPct val="6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spcBef>
                <a:spcPct val="60000"/>
              </a:spcBef>
              <a:buFont typeface="Wingdings" pitchFamily="2" charset="2"/>
              <a:buNone/>
              <a:defRPr/>
            </a:pPr>
            <a:r>
              <a:rPr lang="en-US" sz="700" b="1" noProof="0" dirty="0">
                <a:latin typeface="Verdana" pitchFamily="34" charset="0"/>
              </a:rPr>
              <a:t>Estrictamente</a:t>
            </a:r>
            <a:r>
              <a:rPr lang="en-US" sz="700" b="1" baseline="0" noProof="0" dirty="0">
                <a:latin typeface="Verdana" pitchFamily="34" charset="0"/>
              </a:rPr>
              <a:t> privado y confidencial</a:t>
            </a:r>
            <a:endParaRPr lang="en-US" sz="700" b="1" noProof="0" dirty="0">
              <a:latin typeface="Verdana" pitchFamily="34" charset="0"/>
            </a:endParaRPr>
          </a:p>
        </p:txBody>
      </p:sp>
      <p:sp>
        <p:nvSpPr>
          <p:cNvPr id="114706" name="Line 18"/>
          <p:cNvSpPr>
            <a:spLocks noChangeShapeType="1"/>
          </p:cNvSpPr>
          <p:nvPr/>
        </p:nvSpPr>
        <p:spPr bwMode="auto">
          <a:xfrm>
            <a:off x="527051" y="6445250"/>
            <a:ext cx="1113790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 sz="1800" dirty="0">
              <a:solidFill>
                <a:srgbClr val="000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27051" y="981075"/>
            <a:ext cx="11137900" cy="2873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just" eaLnBrk="0" fontAlgn="base" hangingPunct="0">
              <a:lnSpc>
                <a:spcPct val="115000"/>
              </a:lnSpc>
              <a:spcBef>
                <a:spcPct val="6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just" eaLnBrk="0" fontAlgn="base" hangingPunct="0">
              <a:lnSpc>
                <a:spcPct val="115000"/>
              </a:lnSpc>
              <a:spcBef>
                <a:spcPct val="6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just" eaLnBrk="0" fontAlgn="base" hangingPunct="0">
              <a:lnSpc>
                <a:spcPct val="115000"/>
              </a:lnSpc>
              <a:spcBef>
                <a:spcPct val="6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just" eaLnBrk="0" fontAlgn="base" hangingPunct="0">
              <a:lnSpc>
                <a:spcPct val="115000"/>
              </a:lnSpc>
              <a:spcBef>
                <a:spcPct val="6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None/>
              <a:defRPr/>
            </a:pPr>
            <a:endParaRPr lang="en-US" sz="1400" noProof="0" dirty="0">
              <a:solidFill>
                <a:srgbClr val="000000"/>
              </a:solidFill>
            </a:endParaRPr>
          </a:p>
        </p:txBody>
      </p:sp>
      <p:sp>
        <p:nvSpPr>
          <p:cNvPr id="11" name="10 Rectángulo redondeado"/>
          <p:cNvSpPr/>
          <p:nvPr userDrawn="1"/>
        </p:nvSpPr>
        <p:spPr bwMode="auto">
          <a:xfrm>
            <a:off x="10896533" y="6524626"/>
            <a:ext cx="672075" cy="200055"/>
          </a:xfrm>
          <a:prstGeom prst="roundRect">
            <a:avLst/>
          </a:prstGeom>
          <a:noFill/>
          <a:ln w="6350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15000"/>
              </a:lnSpc>
              <a:spcBef>
                <a:spcPct val="6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es-CL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Logo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2" name="Picture 2" descr="http://www.elespectador.cl/images/Logo_original_epsa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34" y="6454776"/>
            <a:ext cx="768417" cy="32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 descr="http://congresodye.files.wordpress.com/2014/05/correa-gubbins.jpe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1" y="162879"/>
            <a:ext cx="977900" cy="246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http://www.gerenscapital.cl/images/logogerens.jpg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891" y="164785"/>
            <a:ext cx="914400" cy="226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http://w5s.bnamericas.com/bnamericas/multimedia/1486886.bmp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571" y="159070"/>
            <a:ext cx="811107" cy="25209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5 Marcador de número de diapositiva">
            <a:extLst>
              <a:ext uri="{FF2B5EF4-FFF2-40B4-BE49-F238E27FC236}">
                <a16:creationId xmlns:a16="http://schemas.microsoft.com/office/drawing/2014/main" id="{99E8334A-4CEC-4C6A-A238-91C2A0C1147C}"/>
              </a:ext>
            </a:extLst>
          </p:cNvPr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9EEE9AF-CC13-41D0-B5F9-3F6DBF434F93}" type="slidenum">
              <a:rPr lang="es-CL" smtClean="0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4900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176213" indent="-176213" algn="just" rtl="0" eaLnBrk="0" fontAlgn="base" hangingPunct="0">
        <a:lnSpc>
          <a:spcPct val="115000"/>
        </a:lnSpc>
        <a:spcBef>
          <a:spcPct val="45000"/>
        </a:spcBef>
        <a:spcAft>
          <a:spcPct val="0"/>
        </a:spcAft>
        <a:buFont typeface="Wingdings" panose="05000000000000000000" pitchFamily="2" charset="2"/>
        <a:buChar char="§"/>
        <a:defRPr sz="9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176213" algn="just" rtl="0" eaLnBrk="0" fontAlgn="base" hangingPunct="0">
        <a:lnSpc>
          <a:spcPct val="115000"/>
        </a:lnSpc>
        <a:spcBef>
          <a:spcPct val="45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2pPr>
      <a:lvl3pPr marL="893763" indent="-176213" algn="just" rtl="0" eaLnBrk="0" fontAlgn="base" hangingPunct="0">
        <a:lnSpc>
          <a:spcPct val="115000"/>
        </a:lnSpc>
        <a:spcBef>
          <a:spcPct val="45000"/>
        </a:spcBef>
        <a:spcAft>
          <a:spcPct val="0"/>
        </a:spcAft>
        <a:buFont typeface="Verdana" panose="020B0604030504040204" pitchFamily="34" charset="0"/>
        <a:buChar char="▫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300" y="288078"/>
            <a:ext cx="3412800" cy="271441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20000" y="1008000"/>
            <a:ext cx="70612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6" name="Text"/>
          <p:cNvSpPr>
            <a:spLocks noGrp="1"/>
          </p:cNvSpPr>
          <p:nvPr>
            <p:ph type="body" idx="1"/>
          </p:nvPr>
        </p:nvSpPr>
        <p:spPr>
          <a:xfrm>
            <a:off x="720000" y="1656000"/>
            <a:ext cx="7056000" cy="46527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1 bullet</a:t>
            </a:r>
          </a:p>
          <a:p>
            <a:pPr lvl="2"/>
            <a:r>
              <a:rPr lang="en-US" dirty="0"/>
              <a:t>Level 2 bullet</a:t>
            </a:r>
          </a:p>
          <a:p>
            <a:pPr lvl="3"/>
            <a:r>
              <a:rPr lang="en-US" dirty="0"/>
              <a:t>Level 3 bullet</a:t>
            </a:r>
          </a:p>
          <a:p>
            <a:pPr lvl="4"/>
            <a:r>
              <a:rPr lang="en-US" dirty="0"/>
              <a:t>Level 4 bullet</a:t>
            </a:r>
            <a:endParaRPr lang="en-GB" dirty="0"/>
          </a:p>
        </p:txBody>
      </p:sp>
      <p:sp>
        <p:nvSpPr>
          <p:cNvPr id="7" name="Copywright"/>
          <p:cNvSpPr/>
          <p:nvPr userDrawn="1"/>
        </p:nvSpPr>
        <p:spPr>
          <a:xfrm>
            <a:off x="591940" y="6361734"/>
            <a:ext cx="974947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© Arcadis 2015</a:t>
            </a:r>
          </a:p>
        </p:txBody>
      </p:sp>
      <p:sp>
        <p:nvSpPr>
          <p:cNvPr id="10" name="Slide Number"/>
          <p:cNvSpPr>
            <a:spLocks noGrp="1"/>
          </p:cNvSpPr>
          <p:nvPr>
            <p:ph type="sldNum" sz="quarter" idx="4"/>
          </p:nvPr>
        </p:nvSpPr>
        <p:spPr>
          <a:xfrm>
            <a:off x="11064887" y="6351150"/>
            <a:ext cx="53974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8321687" y="6351150"/>
            <a:ext cx="27432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4038600" y="6351150"/>
            <a:ext cx="41148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GB" sz="9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93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>
          <a:tab pos="808038" algn="l"/>
        </a:tabLst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9">
          <p15:clr>
            <a:srgbClr val="F26B43"/>
          </p15:clr>
        </p15:guide>
        <p15:guide id="2" pos="1053">
          <p15:clr>
            <a:srgbClr val="F26B43"/>
          </p15:clr>
        </p15:guide>
        <p15:guide id="3" pos="1212">
          <p15:clr>
            <a:srgbClr val="F26B43"/>
          </p15:clr>
        </p15:guide>
        <p15:guide id="4" pos="1928">
          <p15:clr>
            <a:srgbClr val="F26B43"/>
          </p15:clr>
        </p15:guide>
        <p15:guide id="5" pos="2085">
          <p15:clr>
            <a:srgbClr val="F26B43"/>
          </p15:clr>
        </p15:guide>
        <p15:guide id="6" pos="2801">
          <p15:clr>
            <a:srgbClr val="F26B43"/>
          </p15:clr>
        </p15:guide>
        <p15:guide id="7" pos="2958">
          <p15:clr>
            <a:srgbClr val="F26B43"/>
          </p15:clr>
        </p15:guide>
        <p15:guide id="8" pos="3672">
          <p15:clr>
            <a:srgbClr val="F26B43"/>
          </p15:clr>
        </p15:guide>
        <p15:guide id="9" pos="3831">
          <p15:clr>
            <a:srgbClr val="F26B43"/>
          </p15:clr>
        </p15:guide>
        <p15:guide id="10" pos="4545">
          <p15:clr>
            <a:srgbClr val="F26B43"/>
          </p15:clr>
        </p15:guide>
        <p15:guide id="11" pos="4706">
          <p15:clr>
            <a:srgbClr val="F26B43"/>
          </p15:clr>
        </p15:guide>
        <p15:guide id="12" pos="5418">
          <p15:clr>
            <a:srgbClr val="F26B43"/>
          </p15:clr>
        </p15:guide>
        <p15:guide id="13" orient="horz" pos="1643">
          <p15:clr>
            <a:srgbClr val="F26B43"/>
          </p15:clr>
        </p15:guide>
        <p15:guide id="14" orient="horz" pos="1802">
          <p15:clr>
            <a:srgbClr val="F26B43"/>
          </p15:clr>
        </p15:guide>
        <p15:guide id="15" orient="horz" pos="2811">
          <p15:clr>
            <a:srgbClr val="F26B43"/>
          </p15:clr>
        </p15:guide>
        <p15:guide id="16" orient="horz" pos="2970">
          <p15:clr>
            <a:srgbClr val="F26B43"/>
          </p15:clr>
        </p15:guide>
        <p15:guide id="17" orient="horz" pos="3974">
          <p15:clr>
            <a:srgbClr val="F26B43"/>
          </p15:clr>
        </p15:guide>
        <p15:guide id="18" orient="horz" pos="630">
          <p15:clr>
            <a:srgbClr val="F26B43"/>
          </p15:clr>
        </p15:guide>
        <p15:guide id="0" orient="horz" pos="3566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43524" y="540002"/>
            <a:ext cx="11307323" cy="6155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6" name="Text"/>
          <p:cNvSpPr>
            <a:spLocks noGrp="1"/>
          </p:cNvSpPr>
          <p:nvPr>
            <p:ph type="body" idx="1"/>
          </p:nvPr>
        </p:nvSpPr>
        <p:spPr>
          <a:xfrm>
            <a:off x="443077" y="1170000"/>
            <a:ext cx="11307323" cy="4635488"/>
          </a:xfrm>
          <a:prstGeom prst="rect">
            <a:avLst/>
          </a:prstGeom>
        </p:spPr>
        <p:txBody>
          <a:bodyPr vert="horz" lIns="0" tIns="10800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1 bullet</a:t>
            </a:r>
          </a:p>
          <a:p>
            <a:pPr lvl="2"/>
            <a:r>
              <a:rPr lang="en-US" dirty="0"/>
              <a:t>Level 2 bullet</a:t>
            </a:r>
          </a:p>
          <a:p>
            <a:pPr lvl="3"/>
            <a:r>
              <a:rPr lang="en-US" dirty="0"/>
              <a:t>Level 3 bullet</a:t>
            </a:r>
          </a:p>
          <a:p>
            <a:pPr lvl="4"/>
            <a:r>
              <a:rPr lang="en-US" dirty="0"/>
              <a:t>Level 4 bullet</a:t>
            </a:r>
            <a:endParaRPr lang="en-GB" dirty="0"/>
          </a:p>
        </p:txBody>
      </p:sp>
      <p:sp>
        <p:nvSpPr>
          <p:cNvPr id="7" name="Copywright"/>
          <p:cNvSpPr/>
          <p:nvPr userDrawn="1"/>
        </p:nvSpPr>
        <p:spPr>
          <a:xfrm>
            <a:off x="443078" y="6534242"/>
            <a:ext cx="650819" cy="205890"/>
          </a:xfrm>
          <a:prstGeom prst="rect">
            <a:avLst/>
          </a:prstGeom>
        </p:spPr>
        <p:txBody>
          <a:bodyPr wrap="none" lIns="0" rIns="0" anchor="ctr">
            <a:spAutoFit/>
          </a:bodyPr>
          <a:lstStyle/>
          <a:p>
            <a:r>
              <a:rPr lang="en-US" sz="738" dirty="0">
                <a:solidFill>
                  <a:srgbClr val="B3B3B3"/>
                </a:solidFill>
              </a:rPr>
              <a:t>© Arcadis 2015</a:t>
            </a:r>
          </a:p>
        </p:txBody>
      </p:sp>
      <p:sp>
        <p:nvSpPr>
          <p:cNvPr id="10" name="Slide Number"/>
          <p:cNvSpPr>
            <a:spLocks noGrp="1"/>
          </p:cNvSpPr>
          <p:nvPr>
            <p:ph type="sldNum" sz="quarter" idx="4"/>
          </p:nvPr>
        </p:nvSpPr>
        <p:spPr>
          <a:xfrm>
            <a:off x="11202836" y="6516000"/>
            <a:ext cx="539749" cy="252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en-US" sz="738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>
                <a:solidFill>
                  <a:srgbClr val="E4610F"/>
                </a:solidFill>
              </a:rPr>
              <a:pPr/>
              <a:t>‹Nº›</a:t>
            </a:fld>
            <a:endParaRPr lang="en-GB" dirty="0">
              <a:solidFill>
                <a:srgbClr val="E4610F"/>
              </a:solidFill>
            </a:endParaRPr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8321687" y="6516000"/>
            <a:ext cx="27432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738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srgbClr val="B3B3B3"/>
              </a:solidFill>
            </a:endParaRPr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4038603" y="6516000"/>
            <a:ext cx="41148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198" rtl="0" eaLnBrk="1" latinLnBrk="0" hangingPunct="1">
              <a:defRPr lang="en-GB" sz="738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srgbClr val="B3B3B3"/>
              </a:solidFill>
            </a:endParaRPr>
          </a:p>
        </p:txBody>
      </p:sp>
      <p:pic>
        <p:nvPicPr>
          <p:cNvPr id="11" name="Picture 10" hidden="1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443" y="160526"/>
            <a:ext cx="2381495" cy="2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3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7" r:id="rId19"/>
    <p:sldLayoutId id="2147483848" r:id="rId20"/>
    <p:sldLayoutId id="2147483849" r:id="rId21"/>
    <p:sldLayoutId id="2147483850" r:id="rId22"/>
    <p:sldLayoutId id="2147483851" r:id="rId23"/>
    <p:sldLayoutId id="2147483852" r:id="rId24"/>
    <p:sldLayoutId id="2147483853" r:id="rId25"/>
    <p:sldLayoutId id="2147483854" r:id="rId26"/>
  </p:sldLayoutIdLst>
  <p:hf hdr="0" ftr="0" dt="0"/>
  <p:txStyles>
    <p:titleStyle>
      <a:lvl1pPr algn="l" defTabSz="914395" rtl="0" eaLnBrk="1" latinLnBrk="0" hangingPunct="1">
        <a:lnSpc>
          <a:spcPct val="90000"/>
        </a:lnSpc>
        <a:spcBef>
          <a:spcPct val="0"/>
        </a:spcBef>
        <a:buNone/>
        <a:defRPr sz="2215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395" rtl="0" eaLnBrk="1" latinLnBrk="0" hangingPunct="1">
        <a:lnSpc>
          <a:spcPct val="90000"/>
        </a:lnSpc>
        <a:spcBef>
          <a:spcPts val="369"/>
        </a:spcBef>
        <a:spcAft>
          <a:spcPts val="738"/>
        </a:spcAft>
        <a:buClr>
          <a:schemeClr val="accent1"/>
        </a:buClr>
        <a:buFont typeface="Arial" panose="020B0604020202020204" pitchFamily="34" charset="0"/>
        <a:buNone/>
        <a:defRPr sz="1477" kern="1200">
          <a:solidFill>
            <a:schemeClr val="tx1"/>
          </a:solidFill>
          <a:latin typeface="+mn-lt"/>
          <a:ea typeface="+mn-ea"/>
          <a:cs typeface="+mn-cs"/>
        </a:defRPr>
      </a:lvl1pPr>
      <a:lvl2pPr marL="269874" indent="-269874" algn="l" defTabSz="914395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Arial" panose="020B0604020202020204" pitchFamily="34" charset="0"/>
        <a:buChar char="•"/>
        <a:defRPr lang="en-US" sz="1292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38160" indent="-268286" algn="l" defTabSz="914395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Arial" panose="020B0604020202020204" pitchFamily="34" charset="0"/>
        <a:buChar char="–"/>
        <a:defRPr lang="en-US" sz="1292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8034" indent="-269874" algn="l" defTabSz="914395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Arial" panose="020B0604020202020204" pitchFamily="34" charset="0"/>
        <a:buChar char="•"/>
        <a:tabLst>
          <a:tab pos="808034" algn="l"/>
        </a:tabLst>
        <a:defRPr lang="en-US" sz="1292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076319" indent="-268286" algn="l" defTabSz="914395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Arial" panose="020B0604020202020204" pitchFamily="34" charset="0"/>
        <a:buChar char="–"/>
        <a:defRPr sz="1292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7">
          <p15:clr>
            <a:srgbClr val="A4A3A4"/>
          </p15:clr>
        </p15:guide>
        <p15:guide id="2" pos="1058">
          <p15:clr>
            <a:srgbClr val="A4A3A4"/>
          </p15:clr>
        </p15:guide>
        <p15:guide id="3" pos="1217">
          <p15:clr>
            <a:srgbClr val="A4A3A4"/>
          </p15:clr>
        </p15:guide>
        <p15:guide id="4" pos="2049">
          <p15:clr>
            <a:srgbClr val="A4A3A4"/>
          </p15:clr>
        </p15:guide>
        <p15:guide id="5" pos="2208">
          <p15:clr>
            <a:srgbClr val="A4A3A4"/>
          </p15:clr>
        </p15:guide>
        <p15:guide id="6" pos="3041">
          <p15:clr>
            <a:srgbClr val="A4A3A4"/>
          </p15:clr>
        </p15:guide>
        <p15:guide id="7" pos="3198">
          <p15:clr>
            <a:srgbClr val="A4A3A4"/>
          </p15:clr>
        </p15:guide>
        <p15:guide id="8" pos="4031">
          <p15:clr>
            <a:srgbClr val="A4A3A4"/>
          </p15:clr>
        </p15:guide>
        <p15:guide id="9" pos="4190">
          <p15:clr>
            <a:srgbClr val="A4A3A4"/>
          </p15:clr>
        </p15:guide>
        <p15:guide id="10" pos="5022">
          <p15:clr>
            <a:srgbClr val="A4A3A4"/>
          </p15:clr>
        </p15:guide>
        <p15:guide id="11" pos="5181">
          <p15:clr>
            <a:srgbClr val="A4A3A4"/>
          </p15:clr>
        </p15:guide>
        <p15:guide id="12" pos="6014">
          <p15:clr>
            <a:srgbClr val="A4A3A4"/>
          </p15:clr>
        </p15:guide>
        <p15:guide id="13" orient="horz" pos="1485">
          <p15:clr>
            <a:srgbClr val="A4A3A4"/>
          </p15:clr>
        </p15:guide>
        <p15:guide id="14" orient="horz" pos="1643">
          <p15:clr>
            <a:srgbClr val="A4A3A4"/>
          </p15:clr>
        </p15:guide>
        <p15:guide id="15" orient="horz" pos="2789">
          <p15:clr>
            <a:srgbClr val="A4A3A4"/>
          </p15:clr>
        </p15:guide>
        <p15:guide id="16" orient="horz" pos="2948">
          <p15:clr>
            <a:srgbClr val="A4A3A4"/>
          </p15:clr>
        </p15:guide>
        <p15:guide id="17" orient="horz" pos="346">
          <p15:clr>
            <a:srgbClr val="A4A3A4"/>
          </p15:clr>
        </p15:guide>
        <p15:guide id="18" orient="horz" pos="4092">
          <p15:clr>
            <a:srgbClr val="A4A3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0A23F15-365B-406B-A6C2-68FB48828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2A0ED1-1028-40D8-98E2-174FED397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DF773A-F212-4DD2-8797-461FE6DAC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9BAE0D-F880-4EED-8A67-67CC1871B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A8345E-7C57-4FED-BD97-67D96E3EF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A8012-A2E5-4C85-A0AD-5D8B325B361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5844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F2AA4-8180-4AE5-8152-E3BA9962B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CL" dirty="0"/>
              <a:t>6.c.- Situación Operación PLISA.</a:t>
            </a:r>
            <a:br>
              <a:rPr lang="es-CL" dirty="0"/>
            </a:br>
            <a:br>
              <a:rPr lang="es-CL" dirty="0"/>
            </a:br>
            <a:r>
              <a:rPr lang="es-ES_tradnl" dirty="0"/>
              <a:t>Plan Aumento Capacidades Área Apoyo Logístico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234737-37C1-46DC-9F47-621D7083F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4581" y="5812675"/>
            <a:ext cx="9144000" cy="1655762"/>
          </a:xfrm>
        </p:spPr>
        <p:txBody>
          <a:bodyPr/>
          <a:lstStyle/>
          <a:p>
            <a:r>
              <a:rPr lang="es-CL" dirty="0"/>
              <a:t>Consejo de Coordinación Ciudad Puerto mayo 2020</a:t>
            </a:r>
          </a:p>
        </p:txBody>
      </p:sp>
      <p:pic>
        <p:nvPicPr>
          <p:cNvPr id="6" name="Imagen 5" descr="PuertoSanAntonioLogo.jpg">
            <a:extLst>
              <a:ext uri="{FF2B5EF4-FFF2-40B4-BE49-F238E27FC236}">
                <a16:creationId xmlns:a16="http://schemas.microsoft.com/office/drawing/2014/main" id="{B101A12E-F4CB-42D7-B1E5-F1DA977961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3230" y="126370"/>
            <a:ext cx="875595" cy="59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34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761FC1B-6F13-4509-B23C-17485E9CBCC4}"/>
              </a:ext>
            </a:extLst>
          </p:cNvPr>
          <p:cNvSpPr txBox="1"/>
          <p:nvPr/>
        </p:nvSpPr>
        <p:spPr>
          <a:xfrm>
            <a:off x="943159" y="590814"/>
            <a:ext cx="9264098" cy="492424"/>
          </a:xfrm>
          <a:prstGeom prst="rect">
            <a:avLst/>
          </a:prstGeom>
          <a:solidFill>
            <a:schemeClr val="bg1"/>
          </a:solidFill>
        </p:spPr>
        <p:txBody>
          <a:bodyPr wrap="square" lIns="121901" tIns="60951" rIns="121901" bIns="60951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>
                <a:ln>
                  <a:noFill/>
                </a:ln>
                <a:solidFill>
                  <a:srgbClr val="29B5E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Medidas Plan Aumento Capacidades Área Apoyo Logístico</a:t>
            </a:r>
          </a:p>
        </p:txBody>
      </p:sp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F6CEE70A-73BA-4AD3-B18C-F56289D8D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0178"/>
              </p:ext>
            </p:extLst>
          </p:nvPr>
        </p:nvGraphicFramePr>
        <p:xfrm>
          <a:off x="253270" y="1363030"/>
          <a:ext cx="11685459" cy="5220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693">
                  <a:extLst>
                    <a:ext uri="{9D8B030D-6E8A-4147-A177-3AD203B41FA5}">
                      <a16:colId xmlns:a16="http://schemas.microsoft.com/office/drawing/2014/main" val="3981923594"/>
                    </a:ext>
                  </a:extLst>
                </a:gridCol>
                <a:gridCol w="5475767">
                  <a:extLst>
                    <a:ext uri="{9D8B030D-6E8A-4147-A177-3AD203B41FA5}">
                      <a16:colId xmlns:a16="http://schemas.microsoft.com/office/drawing/2014/main" val="4218954476"/>
                    </a:ext>
                  </a:extLst>
                </a:gridCol>
                <a:gridCol w="1616149">
                  <a:extLst>
                    <a:ext uri="{9D8B030D-6E8A-4147-A177-3AD203B41FA5}">
                      <a16:colId xmlns:a16="http://schemas.microsoft.com/office/drawing/2014/main" val="2829543321"/>
                    </a:ext>
                  </a:extLst>
                </a:gridCol>
                <a:gridCol w="2964850">
                  <a:extLst>
                    <a:ext uri="{9D8B030D-6E8A-4147-A177-3AD203B41FA5}">
                      <a16:colId xmlns:a16="http://schemas.microsoft.com/office/drawing/2014/main" val="3504288364"/>
                    </a:ext>
                  </a:extLst>
                </a:gridCol>
              </a:tblGrid>
              <a:tr h="609010">
                <a:tc>
                  <a:txBody>
                    <a:bodyPr/>
                    <a:lstStyle/>
                    <a:p>
                      <a:r>
                        <a:rPr lang="es-CL" sz="1600" dirty="0"/>
                        <a:t>Medida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Objetivo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/>
                        <a:t>Fecha Programada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Estado Avance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95160"/>
                  </a:ext>
                </a:extLst>
              </a:tr>
              <a:tr h="1197290">
                <a:tc>
                  <a:txBody>
                    <a:bodyPr/>
                    <a:lstStyle/>
                    <a:p>
                      <a:r>
                        <a:rPr lang="es-CL" sz="1600" dirty="0"/>
                        <a:t>Antepuerto Alto San Antonio </a:t>
                      </a:r>
                    </a:p>
                    <a:p>
                      <a:r>
                        <a:rPr lang="es-CL" sz="1600" dirty="0" err="1"/>
                        <a:t>Fast</a:t>
                      </a:r>
                      <a:r>
                        <a:rPr lang="es-CL" sz="1600" dirty="0"/>
                        <a:t> </a:t>
                      </a:r>
                      <a:r>
                        <a:rPr lang="es-CL" sz="1600" dirty="0" err="1"/>
                        <a:t>Track</a:t>
                      </a:r>
                      <a:endParaRPr lang="es-C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600" dirty="0"/>
                        <a:t>Habilitación 400 Slot para Camiones Exportación</a:t>
                      </a:r>
                    </a:p>
                    <a:p>
                      <a:pPr algn="l"/>
                      <a:endParaRPr lang="es-CL" sz="1600" dirty="0"/>
                    </a:p>
                    <a:p>
                      <a:pPr algn="l"/>
                      <a:r>
                        <a:rPr lang="es-CL" sz="1600" dirty="0"/>
                        <a:t>Incentiva Agendamiento: Mejorar coordinación de Vialidades hacia Puerto.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1° Trimestre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400" b="1" dirty="0"/>
                        <a:t>Licitación 1</a:t>
                      </a:r>
                      <a:r>
                        <a:rPr lang="es-CL" sz="1400" dirty="0"/>
                        <a:t>:  Declaración Desierta 26-02-2020</a:t>
                      </a:r>
                    </a:p>
                    <a:p>
                      <a:pPr algn="l"/>
                      <a:r>
                        <a:rPr lang="es-CL" sz="1400" b="1" dirty="0"/>
                        <a:t>Re licitación</a:t>
                      </a:r>
                      <a:r>
                        <a:rPr lang="es-CL" sz="1400" dirty="0"/>
                        <a:t>: Fecha Estimada inicio operación 3° Trimestre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7027378"/>
                  </a:ext>
                </a:extLst>
              </a:tr>
              <a:tr h="1218019">
                <a:tc>
                  <a:txBody>
                    <a:bodyPr/>
                    <a:lstStyle/>
                    <a:p>
                      <a:r>
                        <a:rPr lang="es-CL" sz="1600" dirty="0"/>
                        <a:t>Habilitación </a:t>
                      </a:r>
                    </a:p>
                    <a:p>
                      <a:r>
                        <a:rPr lang="es-CL" sz="1600" dirty="0"/>
                        <a:t>Plisa III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600" dirty="0"/>
                        <a:t>Mitiga camiones estacionados en ciudad habilitando área de estacionamiento para 200 Camiones</a:t>
                      </a:r>
                    </a:p>
                    <a:p>
                      <a:pPr algn="l"/>
                      <a:endParaRPr lang="es-CL" sz="1600" dirty="0"/>
                    </a:p>
                    <a:p>
                      <a:pPr algn="l"/>
                      <a:r>
                        <a:rPr lang="es-CL" sz="1600" dirty="0"/>
                        <a:t>Mitiga camiones transitando por ciudad habilitando lugar Centralizado para entrega guía despacho camiones importación</a:t>
                      </a:r>
                    </a:p>
                    <a:p>
                      <a:pPr algn="l"/>
                      <a:endParaRPr lang="es-CL" sz="1600" dirty="0"/>
                    </a:p>
                    <a:p>
                      <a:pPr algn="l"/>
                      <a:r>
                        <a:rPr lang="es-CL" sz="1600" dirty="0"/>
                        <a:t>Mitiga impacto ambiental por Retiro operación empresa </a:t>
                      </a:r>
                      <a:r>
                        <a:rPr lang="es-CL" sz="1600" dirty="0" err="1"/>
                        <a:t>Comaco</a:t>
                      </a:r>
                      <a:endParaRPr lang="es-C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/>
                        <a:t>1° Semestre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dirty="0"/>
                        <a:t>Licitaciones Proyectos</a:t>
                      </a:r>
                      <a:r>
                        <a:rPr lang="es-CL" sz="1400" dirty="0"/>
                        <a:t>: Mayo 2020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/>
                        <a:t>Fecha Estimada Inicio operación: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/>
                        <a:t>        2° semestre 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84125"/>
                  </a:ext>
                </a:extLst>
              </a:tr>
              <a:tr h="1134929">
                <a:tc>
                  <a:txBody>
                    <a:bodyPr/>
                    <a:lstStyle/>
                    <a:p>
                      <a:r>
                        <a:rPr lang="es-CL" sz="1600" dirty="0"/>
                        <a:t>Antepuerto Alto San Antonio Definitivo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600" dirty="0"/>
                        <a:t>Estudio </a:t>
                      </a:r>
                      <a:r>
                        <a:rPr lang="es-CL" sz="1600" dirty="0" err="1"/>
                        <a:t>Pre-factibilidad</a:t>
                      </a:r>
                      <a:r>
                        <a:rPr lang="es-CL" sz="1600" dirty="0"/>
                        <a:t> Antepuerto definitivo de Puerto San Antonio para todos los camiones de Puerto San Antonio Actual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/>
                        <a:t>Noviembre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/>
                        <a:t>Fecha Inicio Licitación:      Mayo 2020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/>
                        <a:t>Fecha Termino Estudio:     1° Trimestre 2021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/>
                        <a:t>Fecha Estimada inicio operación:     1° semestre 2024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027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604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761FC1B-6F13-4509-B23C-17485E9CBCC4}"/>
              </a:ext>
            </a:extLst>
          </p:cNvPr>
          <p:cNvSpPr txBox="1"/>
          <p:nvPr/>
        </p:nvSpPr>
        <p:spPr>
          <a:xfrm>
            <a:off x="943159" y="282421"/>
            <a:ext cx="9264098" cy="492424"/>
          </a:xfrm>
          <a:prstGeom prst="rect">
            <a:avLst/>
          </a:prstGeom>
          <a:solidFill>
            <a:schemeClr val="bg1"/>
          </a:solidFill>
        </p:spPr>
        <p:txBody>
          <a:bodyPr wrap="square" lIns="121901" tIns="60951" rIns="121901" bIns="60951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>
                <a:ln>
                  <a:noFill/>
                </a:ln>
                <a:solidFill>
                  <a:srgbClr val="29B5E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Medidas Plan Aumento Capacidades Área Apoyo Logístico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B5B2E231-7DA3-458B-977F-83B8FE6B3DFB}"/>
              </a:ext>
            </a:extLst>
          </p:cNvPr>
          <p:cNvSpPr txBox="1">
            <a:spLocks/>
          </p:cNvSpPr>
          <p:nvPr/>
        </p:nvSpPr>
        <p:spPr>
          <a:xfrm>
            <a:off x="1302202" y="5050089"/>
            <a:ext cx="8964488" cy="15254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1300" b="1" i="1"/>
              <a:t>Área Tránsito Camiones y servicios especiales</a:t>
            </a:r>
            <a:r>
              <a:rPr lang="es-CL" sz="1300"/>
              <a:t>: son áreas que los vehículos utilizan temporalmente para acceder a los Terminales Portuarios o dentro de Plisa.  Eventualmente se utiliza para servicios especiales como acopiar carga de proyecto.</a:t>
            </a:r>
          </a:p>
          <a:p>
            <a:pPr algn="just"/>
            <a:r>
              <a:rPr lang="es-CL" sz="1300" b="1" i="1"/>
              <a:t>Área Regularización Atributos Expo</a:t>
            </a:r>
            <a:r>
              <a:rPr lang="es-CL" sz="1300"/>
              <a:t>:  área donde acceden los camiones que carecen de algún atributo de ingreso a terminales, esperan su regularización al interior de ella.</a:t>
            </a:r>
          </a:p>
          <a:p>
            <a:pPr algn="just"/>
            <a:r>
              <a:rPr lang="es-CL" sz="1300" b="1" i="1"/>
              <a:t>Área Parqueo</a:t>
            </a:r>
            <a:r>
              <a:rPr lang="es-CL" sz="1300"/>
              <a:t>:  parqueo comercial (por minuto o por slot mensual)</a:t>
            </a:r>
          </a:p>
          <a:p>
            <a:pPr algn="just"/>
            <a:r>
              <a:rPr lang="es-CL" sz="1300" b="1" i="1"/>
              <a:t>Área Logística Importación</a:t>
            </a:r>
            <a:r>
              <a:rPr lang="es-CL" sz="1300"/>
              <a:t>:  área disponible para arrendamiento a los Terminales en donde realizarán entregas de documentos y coordinaciones logísticas para retiro carga importación.</a:t>
            </a:r>
          </a:p>
          <a:p>
            <a:pPr algn="just"/>
            <a:endParaRPr lang="es-CL" sz="1300"/>
          </a:p>
          <a:p>
            <a:pPr marL="0" indent="0" algn="just">
              <a:buFont typeface="Arial" panose="020B0604020202020204" pitchFamily="34" charset="0"/>
              <a:buNone/>
            </a:pPr>
            <a:endParaRPr lang="es-CL" sz="1300"/>
          </a:p>
          <a:p>
            <a:pPr marL="0" indent="0" algn="just">
              <a:buFont typeface="Arial" panose="020B0604020202020204" pitchFamily="34" charset="0"/>
              <a:buNone/>
            </a:pPr>
            <a:endParaRPr lang="es-CL" sz="1300"/>
          </a:p>
          <a:p>
            <a:pPr marL="0" indent="0" algn="just">
              <a:buFont typeface="Arial" panose="020B0604020202020204" pitchFamily="34" charset="0"/>
              <a:buNone/>
            </a:pPr>
            <a:endParaRPr lang="es-CL" sz="1300"/>
          </a:p>
          <a:p>
            <a:pPr marL="0" indent="0" algn="just">
              <a:buFont typeface="Arial" panose="020B0604020202020204" pitchFamily="34" charset="0"/>
              <a:buNone/>
            </a:pPr>
            <a:endParaRPr lang="es-CL" sz="13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B70FADC-8FF8-4A9E-ABE6-E91816F36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57" y="857977"/>
            <a:ext cx="9144000" cy="41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44469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ntenido 2">
  <a:themeElements>
    <a:clrScheme name="Contenido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enido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76213" marR="0" indent="-176213" algn="just" defTabSz="914400" rtl="0" eaLnBrk="1" fontAlgn="base" latinLnBrk="0" hangingPunct="1">
          <a:lnSpc>
            <a:spcPct val="115000"/>
          </a:lnSpc>
          <a:spcBef>
            <a:spcPct val="6000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es-E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76213" marR="0" indent="-176213" algn="just" defTabSz="914400" rtl="0" eaLnBrk="1" fontAlgn="base" latinLnBrk="0" hangingPunct="1">
          <a:lnSpc>
            <a:spcPct val="115000"/>
          </a:lnSpc>
          <a:spcBef>
            <a:spcPct val="6000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es-E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ntenido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ido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ido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ido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ido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ido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ido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ido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ido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ido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ido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ido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rcadis Master w Kicker">
  <a:themeElements>
    <a:clrScheme name="01 Arcadis Branding">
      <a:dk1>
        <a:srgbClr val="1D1D1D"/>
      </a:dk1>
      <a:lt1>
        <a:sysClr val="window" lastClr="FFFFFF"/>
      </a:lt1>
      <a:dk2>
        <a:srgbClr val="55575A"/>
      </a:dk2>
      <a:lt2>
        <a:srgbClr val="B3B3B3"/>
      </a:lt2>
      <a:accent1>
        <a:srgbClr val="E4610F"/>
      </a:accent1>
      <a:accent2>
        <a:srgbClr val="0DA642"/>
      </a:accent2>
      <a:accent3>
        <a:srgbClr val="F8DA40"/>
      </a:accent3>
      <a:accent4>
        <a:srgbClr val="00A9E4"/>
      </a:accent4>
      <a:accent5>
        <a:srgbClr val="C3D200"/>
      </a:accent5>
      <a:accent6>
        <a:srgbClr val="E41F13"/>
      </a:accent6>
      <a:hlink>
        <a:srgbClr val="2E75B5"/>
      </a:hlink>
      <a:folHlink>
        <a:srgbClr val="6F3B55"/>
      </a:folHlink>
    </a:clrScheme>
    <a:fontScheme name="ARCAD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9050" cmpd="sng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2"/>
          </a:solidFill>
          <a:headEnd type="none"/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rtlCol="0">
        <a:spAutoFit/>
      </a:bodyPr>
      <a:lstStyle>
        <a:defPPr>
          <a:lnSpc>
            <a:spcPct val="90000"/>
          </a:lnSpc>
          <a:spcBef>
            <a:spcPts val="200"/>
          </a:spcBef>
          <a:spcAft>
            <a:spcPts val="40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Arcadis Master w Kicker">
  <a:themeElements>
    <a:clrScheme name="01 Arcadis Branding">
      <a:dk1>
        <a:srgbClr val="1D1D1D"/>
      </a:dk1>
      <a:lt1>
        <a:sysClr val="window" lastClr="FFFFFF"/>
      </a:lt1>
      <a:dk2>
        <a:srgbClr val="55575A"/>
      </a:dk2>
      <a:lt2>
        <a:srgbClr val="B3B3B3"/>
      </a:lt2>
      <a:accent1>
        <a:srgbClr val="E4610F"/>
      </a:accent1>
      <a:accent2>
        <a:srgbClr val="0DA642"/>
      </a:accent2>
      <a:accent3>
        <a:srgbClr val="F8DA40"/>
      </a:accent3>
      <a:accent4>
        <a:srgbClr val="00A9E4"/>
      </a:accent4>
      <a:accent5>
        <a:srgbClr val="C3D200"/>
      </a:accent5>
      <a:accent6>
        <a:srgbClr val="E41F13"/>
      </a:accent6>
      <a:hlink>
        <a:srgbClr val="2E75B5"/>
      </a:hlink>
      <a:folHlink>
        <a:srgbClr val="6F3B55"/>
      </a:folHlink>
    </a:clrScheme>
    <a:fontScheme name="ARCAD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9050" cmpd="sng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2"/>
          </a:solidFill>
          <a:headEnd type="none"/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rtlCol="0">
        <a:spAutoFit/>
      </a:bodyPr>
      <a:lstStyle>
        <a:defPPr>
          <a:lnSpc>
            <a:spcPct val="90000"/>
          </a:lnSpc>
          <a:spcBef>
            <a:spcPts val="200"/>
          </a:spcBef>
          <a:spcAft>
            <a:spcPts val="40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C35F7977A7F524DB10EAAF77E49FA3E" ma:contentTypeVersion="11" ma:contentTypeDescription="Crear nuevo documento." ma:contentTypeScope="" ma:versionID="cc3e0b40c141b30bbdaecae4344dac58">
  <xsd:schema xmlns:xsd="http://www.w3.org/2001/XMLSchema" xmlns:xs="http://www.w3.org/2001/XMLSchema" xmlns:p="http://schemas.microsoft.com/office/2006/metadata/properties" xmlns:ns3="d8ab416e-c928-4045-802d-fe14b524ce8b" xmlns:ns4="cd28aa64-a610-4660-9c31-73fa9f685e0b" targetNamespace="http://schemas.microsoft.com/office/2006/metadata/properties" ma:root="true" ma:fieldsID="4bc74a38c0522d9f0196cd2a30e1455c" ns3:_="" ns4:_="">
    <xsd:import namespace="d8ab416e-c928-4045-802d-fe14b524ce8b"/>
    <xsd:import namespace="cd28aa64-a610-4660-9c31-73fa9f685e0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b416e-c928-4045-802d-fe14b524ce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28aa64-a610-4660-9c31-73fa9f685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4ADB53-AEE4-4FBF-8AEA-2C1A6E15CB90}">
  <ds:schemaRefs>
    <ds:schemaRef ds:uri="http://purl.org/dc/terms/"/>
    <ds:schemaRef ds:uri="http://schemas.microsoft.com/office/2006/documentManagement/types"/>
    <ds:schemaRef ds:uri="d8ab416e-c928-4045-802d-fe14b524ce8b"/>
    <ds:schemaRef ds:uri="http://schemas.microsoft.com/office/infopath/2007/PartnerControls"/>
    <ds:schemaRef ds:uri="http://schemas.microsoft.com/office/2006/metadata/properties"/>
    <ds:schemaRef ds:uri="cd28aa64-a610-4660-9c31-73fa9f685e0b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8139E49-287A-492D-998F-0FE7CD7D88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ab416e-c928-4045-802d-fe14b524ce8b"/>
    <ds:schemaRef ds:uri="cd28aa64-a610-4660-9c31-73fa9f685e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9423EC-CD48-4127-9777-AA62A6D3AD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18325</TotalTime>
  <Words>286</Words>
  <Application>Microsoft Office PowerPoint</Application>
  <PresentationFormat>Panorámica</PresentationFormat>
  <Paragraphs>42</Paragraphs>
  <Slides>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3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Wingdings</vt:lpstr>
      <vt:lpstr>Diseño personalizado</vt:lpstr>
      <vt:lpstr>2_Contenido 2</vt:lpstr>
      <vt:lpstr>Arcadis Master w Kicker</vt:lpstr>
      <vt:lpstr>1_Arcadis Master w Kicker</vt:lpstr>
      <vt:lpstr>7_Tema de Office</vt:lpstr>
      <vt:lpstr>6.c.- Situación Operación PLISA.  Plan Aumento Capacidades Área Apoyo Logístico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de Gran Escala</dc:title>
  <dc:creator>EPSA</dc:creator>
  <cp:lastModifiedBy>Marchant, Hector</cp:lastModifiedBy>
  <cp:revision>769</cp:revision>
  <cp:lastPrinted>2019-08-06T01:10:53Z</cp:lastPrinted>
  <dcterms:created xsi:type="dcterms:W3CDTF">2017-04-11T19:10:37Z</dcterms:created>
  <dcterms:modified xsi:type="dcterms:W3CDTF">2020-05-12T19:55:59Z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0x010100AC35F7977A7F524DB10EAAF77E49FA3E</vt:lpwstr>
  </property>
</Properties>
</file>